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9" r:id="rId2"/>
    <p:sldId id="381" r:id="rId3"/>
    <p:sldId id="274" r:id="rId4"/>
    <p:sldId id="275" r:id="rId5"/>
    <p:sldId id="258" r:id="rId6"/>
    <p:sldId id="272" r:id="rId7"/>
    <p:sldId id="261" r:id="rId8"/>
    <p:sldId id="315" r:id="rId9"/>
    <p:sldId id="314" r:id="rId10"/>
    <p:sldId id="289" r:id="rId11"/>
    <p:sldId id="290" r:id="rId12"/>
    <p:sldId id="291" r:id="rId13"/>
    <p:sldId id="383" r:id="rId14"/>
    <p:sldId id="263" r:id="rId15"/>
    <p:sldId id="293" r:id="rId16"/>
    <p:sldId id="292" r:id="rId17"/>
    <p:sldId id="294" r:id="rId18"/>
    <p:sldId id="264" r:id="rId19"/>
    <p:sldId id="295" r:id="rId20"/>
    <p:sldId id="265" r:id="rId21"/>
    <p:sldId id="266" r:id="rId22"/>
    <p:sldId id="384" r:id="rId23"/>
    <p:sldId id="301" r:id="rId24"/>
    <p:sldId id="267" r:id="rId25"/>
    <p:sldId id="269" r:id="rId26"/>
    <p:sldId id="299" r:id="rId27"/>
    <p:sldId id="302" r:id="rId28"/>
    <p:sldId id="303" r:id="rId29"/>
    <p:sldId id="300" r:id="rId30"/>
    <p:sldId id="304" r:id="rId31"/>
    <p:sldId id="390" r:id="rId32"/>
    <p:sldId id="305" r:id="rId33"/>
    <p:sldId id="306" r:id="rId34"/>
    <p:sldId id="307" r:id="rId35"/>
    <p:sldId id="391" r:id="rId36"/>
    <p:sldId id="385" r:id="rId37"/>
    <p:sldId id="270" r:id="rId38"/>
    <p:sldId id="310" r:id="rId39"/>
    <p:sldId id="312" r:id="rId40"/>
    <p:sldId id="309" r:id="rId41"/>
    <p:sldId id="311" r:id="rId42"/>
    <p:sldId id="268" r:id="rId43"/>
    <p:sldId id="313" r:id="rId44"/>
    <p:sldId id="386" r:id="rId45"/>
    <p:sldId id="387" r:id="rId46"/>
    <p:sldId id="388" r:id="rId47"/>
    <p:sldId id="27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39" autoAdjust="0"/>
    <p:restoredTop sz="86601"/>
  </p:normalViewPr>
  <p:slideViewPr>
    <p:cSldViewPr snapToGrid="0">
      <p:cViewPr varScale="1">
        <p:scale>
          <a:sx n="106" d="100"/>
          <a:sy n="106" d="100"/>
        </p:scale>
        <p:origin x="1624"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2/11/25</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17</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26</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2661381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3144510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38</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404603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12603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12551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lvl1pPr>
              <a:defRPr>
                <a:latin typeface="Aptos" panose="020B0004020202020204" pitchFamily="34" charset="0"/>
              </a:defRPr>
            </a:lvl1p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lvl1pPr>
              <a:defRPr>
                <a:latin typeface="Aptos" panose="020B0004020202020204" pitchFamily="34" charset="0"/>
              </a:defRPr>
            </a:lvl1pPr>
          </a:lstStyle>
          <a:p>
            <a:fld id="{31DE2C5B-556E-47B8-A792-024C2FCA4ACC}" type="slidenum">
              <a:rPr lang="en-GB" smtClean="0"/>
              <a:pPr/>
              <a:t>‹#›</a:t>
            </a:fld>
            <a:endParaRPr lang="en-GB" dirty="0"/>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lvl1pPr>
              <a:defRPr>
                <a:latin typeface="Aptos" panose="020B0004020202020204" pitchFamily="34" charset="0"/>
              </a:defRPr>
            </a:lvl1p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lvl1pPr>
              <a:defRPr>
                <a:latin typeface="Aptos" panose="020B0004020202020204" pitchFamily="34" charset="0"/>
              </a:defRPr>
            </a:lvl1pPr>
          </a:lstStyle>
          <a:p>
            <a:fld id="{31DE2C5B-556E-47B8-A792-024C2FCA4ACC}" type="slidenum">
              <a:rPr lang="en-GB" smtClean="0"/>
              <a:pPr/>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atin typeface="Aptos"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latin typeface="Aptos" panose="020B0004020202020204" pitchFamily="34" charset="0"/>
              </a:rPr>
              <a:t>Biomedical</a:t>
            </a:r>
            <a:r>
              <a:rPr lang="it-IT" sz="2800" b="0" dirty="0">
                <a:latin typeface="Aptos" panose="020B0004020202020204" pitchFamily="34" charset="0"/>
              </a:rPr>
              <a:t> </a:t>
            </a:r>
            <a:r>
              <a:rPr lang="it-IT" sz="2800" b="0" dirty="0" err="1">
                <a:latin typeface="Aptos" panose="020B0004020202020204" pitchFamily="34" charset="0"/>
              </a:rPr>
              <a:t>Wearable</a:t>
            </a:r>
            <a:r>
              <a:rPr lang="it-IT" sz="2800" b="0" dirty="0">
                <a:latin typeface="Aptos" panose="020B0004020202020204" pitchFamily="34" charset="0"/>
              </a:rPr>
              <a:t> Technologies </a:t>
            </a:r>
          </a:p>
          <a:p>
            <a:r>
              <a:rPr lang="it-IT" sz="2800" b="0" dirty="0">
                <a:latin typeface="Aptos" panose="020B0004020202020204" pitchFamily="34" charset="0"/>
              </a:rPr>
              <a:t>for Healthcare and </a:t>
            </a:r>
            <a:r>
              <a:rPr lang="it-IT" sz="2800" b="0" dirty="0" err="1">
                <a:latin typeface="Aptos" panose="020B0004020202020204" pitchFamily="34" charset="0"/>
              </a:rPr>
              <a:t>Wellbeing</a:t>
            </a:r>
            <a:r>
              <a:rPr lang="it-IT" sz="2800" b="0" dirty="0">
                <a:latin typeface="Aptos" panose="020B0004020202020204" pitchFamily="34" charset="0"/>
              </a:rPr>
              <a:t>  </a:t>
            </a:r>
            <a:endParaRPr lang="en-GB" sz="2800" b="0" dirty="0">
              <a:latin typeface="Aptos" panose="020B0004020202020204" pitchFamily="34" charset="0"/>
            </a:endParaRPr>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latin typeface="Aptos" panose="020B0004020202020204" pitchFamily="34" charset="0"/>
              </a:rPr>
              <a:t>A.Y. 2024-2025</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b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Engineering</a:t>
            </a:r>
            <a:endParaRPr lang="en-GB" sz="1100" cap="small" baseline="0" dirty="0">
              <a:latin typeface="Aptos" panose="020B0004020202020204" pitchFamily="34" charset="0"/>
            </a:endParaRPr>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atin typeface="Aptos" panose="020B0004020202020204" pitchFamily="34" charset="0"/>
              </a:defRPr>
            </a:lvl1pPr>
          </a:lstStyle>
          <a:p>
            <a:r>
              <a:rPr lang="en-IT" dirty="0"/>
              <a:t>Name Surname</a:t>
            </a:r>
          </a:p>
        </p:txBody>
      </p:sp>
      <p:sp>
        <p:nvSpPr>
          <p:cNvPr id="4" name="Slide Number Placeholder 3">
            <a:extLst>
              <a:ext uri="{FF2B5EF4-FFF2-40B4-BE49-F238E27FC236}">
                <a16:creationId xmlns:a16="http://schemas.microsoft.com/office/drawing/2014/main" id="{4401F560-C5B8-914E-9E65-FF77701773EB}"/>
              </a:ext>
            </a:extLst>
          </p:cNvPr>
          <p:cNvSpPr>
            <a:spLocks noGrp="1"/>
          </p:cNvSpPr>
          <p:nvPr>
            <p:ph type="sldNum" sz="quarter" idx="10"/>
          </p:nvPr>
        </p:nvSpPr>
        <p:spPr/>
        <p:txBody>
          <a:bodyPr/>
          <a:lstStyle>
            <a:lvl1pPr>
              <a:defRPr>
                <a:latin typeface="Aptos" panose="020B0004020202020204" pitchFamily="34" charset="0"/>
              </a:defRPr>
            </a:lvl1pPr>
          </a:lstStyle>
          <a:p>
            <a:fld id="{31DE2C5B-556E-47B8-A792-024C2FCA4ACC}" type="slidenum">
              <a:rPr lang="en-GB" smtClean="0"/>
              <a:pPr/>
              <a:t>‹#›</a:t>
            </a:fld>
            <a:endParaRPr lang="en-GB"/>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lvl1pPr>
              <a:defRPr>
                <a:latin typeface="Aptos" panose="020B0004020202020204" pitchFamily="34" charset="0"/>
              </a:defRPr>
            </a:lvl1p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lvl1pPr>
              <a:defRPr>
                <a:latin typeface="Aptos" panose="020B0004020202020204" pitchFamily="34" charset="0"/>
              </a:defRPr>
            </a:lvl1pPr>
          </a:lstStyle>
          <a:p>
            <a:fld id="{31DE2C5B-556E-47B8-A792-024C2FCA4ACC}" type="slidenum">
              <a:rPr lang="en-GB" smtClean="0"/>
              <a:pPr/>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latin typeface="Aptos" panose="020B0004020202020204" pitchFamily="34" charset="0"/>
              </a:defRPr>
            </a:lvl1pPr>
          </a:lstStyle>
          <a:p>
            <a:fld id="{31DE2C5B-556E-47B8-A792-024C2FCA4ACC}" type="slidenum">
              <a:rPr lang="en-GB" smtClean="0"/>
              <a:pPr/>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Aptos" panose="020B0004020202020204" pitchFamily="34"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Aptos" panose="020B0004020202020204" pitchFamily="34"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Aptos" panose="020B0004020202020204" pitchFamily="34"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Aptos" panose="020B0004020202020204" pitchFamily="34"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Aptos" panose="020B0004020202020204" pitchFamily="34"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gcappon/bwthw/blob/master/lab_01-git/material/git-cheat-sheet-education.pdf"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ohshitgit.com/" TargetMode="External"/><Relationship Id="rId5" Type="http://schemas.openxmlformats.org/officeDocument/2006/relationships/hyperlink" Target="https://www.youtube.com/watch?v=8JJ101D3knE&amp;ab_channel=ProgrammingwithMosh" TargetMode="External"/><Relationship Id="rId4" Type="http://schemas.openxmlformats.org/officeDocument/2006/relationships/hyperlink" Target="https://git-scm.com/book/en/v2"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
        <p:nvSpPr>
          <p:cNvPr id="4" name="Slide Number Placeholder 3">
            <a:extLst>
              <a:ext uri="{FF2B5EF4-FFF2-40B4-BE49-F238E27FC236}">
                <a16:creationId xmlns:a16="http://schemas.microsoft.com/office/drawing/2014/main" id="{55D5F0B2-01C7-8246-A921-99A6D8253CAF}"/>
              </a:ext>
            </a:extLst>
          </p:cNvPr>
          <p:cNvSpPr>
            <a:spLocks noGrp="1"/>
          </p:cNvSpPr>
          <p:nvPr>
            <p:ph type="sldNum" sz="quarter" idx="10"/>
          </p:nvPr>
        </p:nvSpPr>
        <p:spPr/>
        <p:txBody>
          <a:bodyPr/>
          <a:lstStyle/>
          <a:p>
            <a:fld id="{31DE2C5B-556E-47B8-A792-024C2FCA4ACC}" type="slidenum">
              <a:rPr lang="en-GB" smtClean="0"/>
              <a:t>1</a:t>
            </a:fld>
            <a:endParaRPr lang="en-GB"/>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Aptos" panose="020B0004020202020204" pitchFamily="34" charset="0"/>
              </a:rPr>
              <a:t>Repository</a:t>
            </a:r>
            <a:endParaRPr lang="en-IT" b="1" dirty="0">
              <a:latin typeface="Aptos" panose="020B0004020202020204" pitchFamily="34"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Aptos" panose="020B0004020202020204" pitchFamily="34" charset="0"/>
              </a:rPr>
              <a:t>Working directory</a:t>
            </a:r>
          </a:p>
          <a:p>
            <a:pPr algn="ctr"/>
            <a:r>
              <a:rPr lang="en-GB" dirty="0">
                <a:latin typeface="Aptos" panose="020B0004020202020204" pitchFamily="34" charset="0"/>
              </a:rPr>
              <a:t>(with some modifications)</a:t>
            </a:r>
            <a:endParaRPr lang="en-IT" dirty="0">
              <a:latin typeface="Aptos" panose="020B0004020202020204" pitchFamily="34"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1</a:t>
            </a:r>
            <a:r>
              <a:rPr lang="en-IT" dirty="0"/>
              <a:t>: stage that code!</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Aptos" panose="020B0004020202020204" pitchFamily="34"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F290263D-32F4-1945-A486-0DFD805E2204}"/>
              </a:ext>
            </a:extLst>
          </p:cNvPr>
          <p:cNvSpPr>
            <a:spLocks noGrp="1"/>
          </p:cNvSpPr>
          <p:nvPr>
            <p:ph type="sldNum" sz="quarter" idx="12"/>
          </p:nvPr>
        </p:nvSpPr>
        <p:spPr/>
        <p:txBody>
          <a:bodyPr/>
          <a:lstStyle/>
          <a:p>
            <a:fld id="{31DE2C5B-556E-47B8-A792-024C2FCA4ACC}" type="slidenum">
              <a:rPr lang="en-GB" smtClean="0"/>
              <a:t>10</a:t>
            </a:fld>
            <a:endParaRPr lang="en-GB" dirty="0"/>
          </a:p>
        </p:txBody>
      </p:sp>
    </p:spTree>
    <p:extLst>
      <p:ext uri="{BB962C8B-B14F-4D97-AF65-F5344CB8AC3E}">
        <p14:creationId xmlns:p14="http://schemas.microsoft.com/office/powerpoint/2010/main" val="220029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Aptos" panose="020B0004020202020204" pitchFamily="34" charset="0"/>
              </a:rPr>
              <a:t>Repository</a:t>
            </a:r>
            <a:endParaRPr lang="en-IT" b="1" dirty="0">
              <a:latin typeface="Aptos" panose="020B0004020202020204" pitchFamily="34"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Aptos" panose="020B0004020202020204" pitchFamily="34" charset="0"/>
              </a:rPr>
              <a:t>Working directory</a:t>
            </a:r>
          </a:p>
          <a:p>
            <a:pPr algn="ctr"/>
            <a:r>
              <a:rPr lang="en-GB" dirty="0">
                <a:latin typeface="Aptos" panose="020B0004020202020204" pitchFamily="34" charset="0"/>
              </a:rPr>
              <a:t>(new version)</a:t>
            </a:r>
            <a:endParaRPr lang="en-IT" dirty="0">
              <a:latin typeface="Aptos" panose="020B0004020202020204" pitchFamily="34"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2</a:t>
            </a:r>
            <a:r>
              <a:rPr lang="en-IT" dirty="0"/>
              <a:t>: make a commit! Making a commit is like taking a snapshot of the code as it is now.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Aptos" panose="020B0004020202020204" pitchFamily="34"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Aptos" panose="020B0004020202020204" pitchFamily="34" charset="0"/>
              </a:rPr>
              <a:t>Commit </a:t>
            </a:r>
          </a:p>
        </p:txBody>
      </p:sp>
      <p:pic>
        <p:nvPicPr>
          <p:cNvPr id="15" name="Graphic 14" descr="Badge Follow outline">
            <a:extLst>
              <a:ext uri="{FF2B5EF4-FFF2-40B4-BE49-F238E27FC236}">
                <a16:creationId xmlns:a16="http://schemas.microsoft.com/office/drawing/2014/main" id="{A78AD276-BEE7-124F-86BD-818C38B8B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83076"/>
            <a:ext cx="317290" cy="317290"/>
          </a:xfrm>
          <a:prstGeom prst="rect">
            <a:avLst/>
          </a:prstGeom>
        </p:spPr>
      </p:pic>
      <p:sp>
        <p:nvSpPr>
          <p:cNvPr id="4" name="Slide Number Placeholder 3">
            <a:extLst>
              <a:ext uri="{FF2B5EF4-FFF2-40B4-BE49-F238E27FC236}">
                <a16:creationId xmlns:a16="http://schemas.microsoft.com/office/drawing/2014/main" id="{014A9486-2D00-8044-A283-147F7263E73E}"/>
              </a:ext>
            </a:extLst>
          </p:cNvPr>
          <p:cNvSpPr>
            <a:spLocks noGrp="1"/>
          </p:cNvSpPr>
          <p:nvPr>
            <p:ph type="sldNum" sz="quarter" idx="12"/>
          </p:nvPr>
        </p:nvSpPr>
        <p:spPr/>
        <p:txBody>
          <a:bodyPr/>
          <a:lstStyle/>
          <a:p>
            <a:fld id="{31DE2C5B-556E-47B8-A792-024C2FCA4ACC}" type="slidenum">
              <a:rPr lang="en-GB" smtClean="0"/>
              <a:t>11</a:t>
            </a:fld>
            <a:endParaRPr lang="en-GB" dirty="0"/>
          </a:p>
        </p:txBody>
      </p:sp>
    </p:spTree>
    <p:extLst>
      <p:ext uri="{BB962C8B-B14F-4D97-AF65-F5344CB8AC3E}">
        <p14:creationId xmlns:p14="http://schemas.microsoft.com/office/powerpoint/2010/main" val="303979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Aptos" panose="020B0004020202020204" pitchFamily="34" charset="0"/>
              </a:rPr>
              <a:t>Repository</a:t>
            </a:r>
            <a:endParaRPr lang="en-IT" b="1" dirty="0">
              <a:latin typeface="Aptos" panose="020B0004020202020204" pitchFamily="34"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Aptos" panose="020B0004020202020204" pitchFamily="34" charset="0"/>
              </a:rPr>
              <a:t>Working directory</a:t>
            </a:r>
          </a:p>
          <a:p>
            <a:pPr algn="ctr"/>
            <a:r>
              <a:rPr lang="en-GB" dirty="0">
                <a:latin typeface="Aptos" panose="020B0004020202020204" pitchFamily="34" charset="0"/>
              </a:rPr>
              <a:t>(new version)</a:t>
            </a:r>
            <a:endParaRPr lang="en-IT" dirty="0">
              <a:latin typeface="Aptos" panose="020B0004020202020204" pitchFamily="34"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latin typeface="Aptos" panose="020B0004020202020204" pitchFamily="34" charset="0"/>
            </a:endParaRPr>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Aptos" panose="020B0004020202020204" pitchFamily="34"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pic>
        <p:nvPicPr>
          <p:cNvPr id="12" name="Graphic 11" descr="Badge Follow outline">
            <a:extLst>
              <a:ext uri="{FF2B5EF4-FFF2-40B4-BE49-F238E27FC236}">
                <a16:creationId xmlns:a16="http://schemas.microsoft.com/office/drawing/2014/main" id="{AA81D9DF-9959-BA44-9991-14F115D69E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79870"/>
            <a:ext cx="317290" cy="317290"/>
          </a:xfrm>
          <a:prstGeom prst="rect">
            <a:avLst/>
          </a:prstGeom>
        </p:spPr>
      </p:pic>
      <p:sp>
        <p:nvSpPr>
          <p:cNvPr id="4" name="Slide Number Placeholder 3">
            <a:extLst>
              <a:ext uri="{FF2B5EF4-FFF2-40B4-BE49-F238E27FC236}">
                <a16:creationId xmlns:a16="http://schemas.microsoft.com/office/drawing/2014/main" id="{27F28E2F-B71E-3E45-B951-9596BBD92317}"/>
              </a:ext>
            </a:extLst>
          </p:cNvPr>
          <p:cNvSpPr>
            <a:spLocks noGrp="1"/>
          </p:cNvSpPr>
          <p:nvPr>
            <p:ph type="sldNum" sz="quarter" idx="12"/>
          </p:nvPr>
        </p:nvSpPr>
        <p:spPr/>
        <p:txBody>
          <a:bodyPr/>
          <a:lstStyle/>
          <a:p>
            <a:fld id="{31DE2C5B-556E-47B8-A792-024C2FCA4ACC}" type="slidenum">
              <a:rPr lang="en-GB" smtClean="0"/>
              <a:t>12</a:t>
            </a:fld>
            <a:endParaRPr lang="en-GB" dirty="0"/>
          </a:p>
        </p:txBody>
      </p:sp>
    </p:spTree>
    <p:extLst>
      <p:ext uri="{BB962C8B-B14F-4D97-AF65-F5344CB8AC3E}">
        <p14:creationId xmlns:p14="http://schemas.microsoft.com/office/powerpoint/2010/main" val="413820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b="1" dirty="0"/>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pPr marL="0" indent="0">
              <a:buNone/>
            </a:pP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D5ABCD62-9F8C-6D43-BF24-0CA1C53F044D}"/>
              </a:ext>
            </a:extLst>
          </p:cNvPr>
          <p:cNvSpPr>
            <a:spLocks noGrp="1"/>
          </p:cNvSpPr>
          <p:nvPr>
            <p:ph type="sldNum" sz="quarter" idx="12"/>
          </p:nvPr>
        </p:nvSpPr>
        <p:spPr/>
        <p:txBody>
          <a:bodyPr/>
          <a:lstStyle/>
          <a:p>
            <a:fld id="{31DE2C5B-556E-47B8-A792-024C2FCA4ACC}" type="slidenum">
              <a:rPr lang="en-GB" smtClean="0"/>
              <a:t>13</a:t>
            </a:fld>
            <a:endParaRPr lang="en-GB" dirty="0"/>
          </a:p>
        </p:txBody>
      </p:sp>
    </p:spTree>
    <p:extLst>
      <p:ext uri="{BB962C8B-B14F-4D97-AF65-F5344CB8AC3E}">
        <p14:creationId xmlns:p14="http://schemas.microsoft.com/office/powerpoint/2010/main" val="230785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
        <p:nvSpPr>
          <p:cNvPr id="4" name="Slide Number Placeholder 3">
            <a:extLst>
              <a:ext uri="{FF2B5EF4-FFF2-40B4-BE49-F238E27FC236}">
                <a16:creationId xmlns:a16="http://schemas.microsoft.com/office/drawing/2014/main" id="{886242CA-A024-8247-91B5-68FF0F671958}"/>
              </a:ext>
            </a:extLst>
          </p:cNvPr>
          <p:cNvSpPr>
            <a:spLocks noGrp="1"/>
          </p:cNvSpPr>
          <p:nvPr>
            <p:ph type="sldNum" sz="quarter" idx="12"/>
          </p:nvPr>
        </p:nvSpPr>
        <p:spPr/>
        <p:txBody>
          <a:bodyPr/>
          <a:lstStyle/>
          <a:p>
            <a:fld id="{31DE2C5B-556E-47B8-A792-024C2FCA4ACC}" type="slidenum">
              <a:rPr lang="en-GB" smtClean="0"/>
              <a:t>14</a:t>
            </a:fld>
            <a:endParaRPr lang="en-GB" dirty="0"/>
          </a:p>
        </p:txBody>
      </p:sp>
    </p:spTree>
    <p:extLst>
      <p:ext uri="{BB962C8B-B14F-4D97-AF65-F5344CB8AC3E}">
        <p14:creationId xmlns:p14="http://schemas.microsoft.com/office/powerpoint/2010/main" val="58539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
        <p:nvSpPr>
          <p:cNvPr id="4" name="Slide Number Placeholder 3">
            <a:extLst>
              <a:ext uri="{FF2B5EF4-FFF2-40B4-BE49-F238E27FC236}">
                <a16:creationId xmlns:a16="http://schemas.microsoft.com/office/drawing/2014/main" id="{D95DC371-39A0-1C49-AB41-E6D1A4890518}"/>
              </a:ext>
            </a:extLst>
          </p:cNvPr>
          <p:cNvSpPr>
            <a:spLocks noGrp="1"/>
          </p:cNvSpPr>
          <p:nvPr>
            <p:ph type="sldNum" sz="quarter" idx="12"/>
          </p:nvPr>
        </p:nvSpPr>
        <p:spPr/>
        <p:txBody>
          <a:bodyPr/>
          <a:lstStyle/>
          <a:p>
            <a:fld id="{31DE2C5B-556E-47B8-A792-024C2FCA4ACC}" type="slidenum">
              <a:rPr lang="en-GB" smtClean="0"/>
              <a:t>15</a:t>
            </a:fld>
            <a:endParaRPr lang="en-GB" dirty="0"/>
          </a:p>
        </p:txBody>
      </p:sp>
    </p:spTree>
    <p:extLst>
      <p:ext uri="{BB962C8B-B14F-4D97-AF65-F5344CB8AC3E}">
        <p14:creationId xmlns:p14="http://schemas.microsoft.com/office/powerpoint/2010/main" val="350356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
        <p:nvSpPr>
          <p:cNvPr id="4" name="Slide Number Placeholder 3">
            <a:extLst>
              <a:ext uri="{FF2B5EF4-FFF2-40B4-BE49-F238E27FC236}">
                <a16:creationId xmlns:a16="http://schemas.microsoft.com/office/drawing/2014/main" id="{E6817BDA-15C4-4B40-88F5-C72704629FC1}"/>
              </a:ext>
            </a:extLst>
          </p:cNvPr>
          <p:cNvSpPr>
            <a:spLocks noGrp="1"/>
          </p:cNvSpPr>
          <p:nvPr>
            <p:ph type="sldNum" sz="quarter" idx="12"/>
          </p:nvPr>
        </p:nvSpPr>
        <p:spPr/>
        <p:txBody>
          <a:bodyPr/>
          <a:lstStyle/>
          <a:p>
            <a:fld id="{31DE2C5B-556E-47B8-A792-024C2FCA4ACC}" type="slidenum">
              <a:rPr lang="en-GB" smtClean="0"/>
              <a:t>16</a:t>
            </a:fld>
            <a:endParaRPr lang="en-GB" dirty="0"/>
          </a:p>
        </p:txBody>
      </p:sp>
    </p:spTree>
    <p:extLst>
      <p:ext uri="{BB962C8B-B14F-4D97-AF65-F5344CB8AC3E}">
        <p14:creationId xmlns:p14="http://schemas.microsoft.com/office/powerpoint/2010/main" val="55661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
        <p:nvSpPr>
          <p:cNvPr id="4" name="Slide Number Placeholder 3">
            <a:extLst>
              <a:ext uri="{FF2B5EF4-FFF2-40B4-BE49-F238E27FC236}">
                <a16:creationId xmlns:a16="http://schemas.microsoft.com/office/drawing/2014/main" id="{B0623F9C-51E8-7748-A96E-F463830E42CC}"/>
              </a:ext>
            </a:extLst>
          </p:cNvPr>
          <p:cNvSpPr>
            <a:spLocks noGrp="1"/>
          </p:cNvSpPr>
          <p:nvPr>
            <p:ph type="sldNum" sz="quarter" idx="12"/>
          </p:nvPr>
        </p:nvSpPr>
        <p:spPr/>
        <p:txBody>
          <a:bodyPr/>
          <a:lstStyle/>
          <a:p>
            <a:fld id="{31DE2C5B-556E-47B8-A792-024C2FCA4ACC}" type="slidenum">
              <a:rPr lang="en-GB" smtClean="0"/>
              <a:t>17</a:t>
            </a:fld>
            <a:endParaRPr lang="en-GB" dirty="0"/>
          </a:p>
        </p:txBody>
      </p:sp>
    </p:spTree>
    <p:extLst>
      <p:ext uri="{BB962C8B-B14F-4D97-AF65-F5344CB8AC3E}">
        <p14:creationId xmlns:p14="http://schemas.microsoft.com/office/powerpoint/2010/main" val="322211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
        <p:nvSpPr>
          <p:cNvPr id="4" name="Slide Number Placeholder 3">
            <a:extLst>
              <a:ext uri="{FF2B5EF4-FFF2-40B4-BE49-F238E27FC236}">
                <a16:creationId xmlns:a16="http://schemas.microsoft.com/office/drawing/2014/main" id="{607F5565-ED15-544C-ACCA-A3635AA79437}"/>
              </a:ext>
            </a:extLst>
          </p:cNvPr>
          <p:cNvSpPr>
            <a:spLocks noGrp="1"/>
          </p:cNvSpPr>
          <p:nvPr>
            <p:ph type="sldNum" sz="quarter" idx="12"/>
          </p:nvPr>
        </p:nvSpPr>
        <p:spPr/>
        <p:txBody>
          <a:bodyPr/>
          <a:lstStyle/>
          <a:p>
            <a:fld id="{31DE2C5B-556E-47B8-A792-024C2FCA4ACC}" type="slidenum">
              <a:rPr lang="en-GB" smtClean="0"/>
              <a:t>18</a:t>
            </a:fld>
            <a:endParaRPr lang="en-GB" dirty="0"/>
          </a:p>
        </p:txBody>
      </p:sp>
    </p:spTree>
    <p:extLst>
      <p:ext uri="{BB962C8B-B14F-4D97-AF65-F5344CB8AC3E}">
        <p14:creationId xmlns:p14="http://schemas.microsoft.com/office/powerpoint/2010/main" val="352380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
        <p:nvSpPr>
          <p:cNvPr id="4" name="Slide Number Placeholder 3">
            <a:extLst>
              <a:ext uri="{FF2B5EF4-FFF2-40B4-BE49-F238E27FC236}">
                <a16:creationId xmlns:a16="http://schemas.microsoft.com/office/drawing/2014/main" id="{7B871861-A8C7-794B-994E-E482C90B8DE6}"/>
              </a:ext>
            </a:extLst>
          </p:cNvPr>
          <p:cNvSpPr>
            <a:spLocks noGrp="1"/>
          </p:cNvSpPr>
          <p:nvPr>
            <p:ph type="sldNum" sz="quarter" idx="12"/>
          </p:nvPr>
        </p:nvSpPr>
        <p:spPr/>
        <p:txBody>
          <a:bodyPr/>
          <a:lstStyle/>
          <a:p>
            <a:fld id="{31DE2C5B-556E-47B8-A792-024C2FCA4ACC}" type="slidenum">
              <a:rPr lang="en-GB" smtClean="0"/>
              <a:t>19</a:t>
            </a:fld>
            <a:endParaRPr lang="en-GB" dirty="0"/>
          </a:p>
        </p:txBody>
      </p:sp>
    </p:spTree>
    <p:extLst>
      <p:ext uri="{BB962C8B-B14F-4D97-AF65-F5344CB8AC3E}">
        <p14:creationId xmlns:p14="http://schemas.microsoft.com/office/powerpoint/2010/main" val="1070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b="1" dirty="0"/>
              <a:t>Version Control Systems &amp; GIT</a:t>
            </a:r>
            <a:endParaRPr lang="en-IT" b="1" dirty="0"/>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pPr marL="0" indent="0">
              <a:buNone/>
            </a:pP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56D05648-6453-704E-80AA-5C6D01A8CCE3}"/>
              </a:ext>
            </a:extLst>
          </p:cNvPr>
          <p:cNvSpPr>
            <a:spLocks noGrp="1"/>
          </p:cNvSpPr>
          <p:nvPr>
            <p:ph type="sldNum" sz="quarter" idx="12"/>
          </p:nvPr>
        </p:nvSpPr>
        <p:spPr/>
        <p:txBody>
          <a:bodyPr/>
          <a:lstStyle/>
          <a:p>
            <a:fld id="{31DE2C5B-556E-47B8-A792-024C2FCA4ACC}" type="slidenum">
              <a:rPr lang="en-GB" smtClean="0"/>
              <a:t>2</a:t>
            </a:fld>
            <a:endParaRPr lang="en-GB" dirty="0"/>
          </a:p>
        </p:txBody>
      </p:sp>
    </p:spTree>
    <p:extLst>
      <p:ext uri="{BB962C8B-B14F-4D97-AF65-F5344CB8AC3E}">
        <p14:creationId xmlns:p14="http://schemas.microsoft.com/office/powerpoint/2010/main" val="3838072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 (</a:t>
            </a:r>
            <a:r>
              <a:rPr lang="en-IT" dirty="0">
                <a:latin typeface="Courier" pitchFamily="2" charset="0"/>
              </a:rPr>
              <a:t>git status </a:t>
            </a:r>
            <a:r>
              <a:rPr lang="en-IT" dirty="0"/>
              <a:t>command)</a:t>
            </a:r>
          </a:p>
          <a:p>
            <a:pPr lvl="1"/>
            <a:endParaRPr lang="en-IT" dirty="0"/>
          </a:p>
          <a:p>
            <a:pPr lvl="1"/>
            <a:r>
              <a:rPr lang="en-IT" dirty="0"/>
              <a:t>Stage the modifications (</a:t>
            </a:r>
            <a:r>
              <a:rPr lang="en-IT" dirty="0">
                <a:latin typeface="Courier" pitchFamily="2" charset="0"/>
              </a:rPr>
              <a:t>git add </a:t>
            </a:r>
            <a:r>
              <a:rPr lang="en-IT" dirty="0"/>
              <a:t>command)</a:t>
            </a:r>
          </a:p>
          <a:p>
            <a:pPr lvl="1"/>
            <a:endParaRPr lang="en-IT" dirty="0"/>
          </a:p>
          <a:p>
            <a:pPr lvl="1"/>
            <a:r>
              <a:rPr lang="en-IT" dirty="0"/>
              <a:t>Commit the new modifications (</a:t>
            </a:r>
            <a:r>
              <a:rPr lang="en-IT" dirty="0">
                <a:latin typeface="Courier" pitchFamily="2" charset="0"/>
              </a:rPr>
              <a:t>git commit </a:t>
            </a:r>
            <a:r>
              <a:rPr lang="en-IT" dirty="0"/>
              <a:t>command)</a:t>
            </a:r>
          </a:p>
          <a:p>
            <a:pPr lvl="1"/>
            <a:endParaRPr lang="en-IT" dirty="0"/>
          </a:p>
          <a:p>
            <a:r>
              <a:rPr lang="en-IT" dirty="0"/>
              <a:t>I’ll give you 10 minutes to do that</a:t>
            </a:r>
          </a:p>
        </p:txBody>
      </p:sp>
      <p:sp>
        <p:nvSpPr>
          <p:cNvPr id="4" name="Slide Number Placeholder 3">
            <a:extLst>
              <a:ext uri="{FF2B5EF4-FFF2-40B4-BE49-F238E27FC236}">
                <a16:creationId xmlns:a16="http://schemas.microsoft.com/office/drawing/2014/main" id="{ACE5554B-3ED6-CD48-B330-401E1E142C8F}"/>
              </a:ext>
            </a:extLst>
          </p:cNvPr>
          <p:cNvSpPr>
            <a:spLocks noGrp="1"/>
          </p:cNvSpPr>
          <p:nvPr>
            <p:ph type="sldNum" sz="quarter" idx="12"/>
          </p:nvPr>
        </p:nvSpPr>
        <p:spPr/>
        <p:txBody>
          <a:bodyPr/>
          <a:lstStyle/>
          <a:p>
            <a:fld id="{31DE2C5B-556E-47B8-A792-024C2FCA4ACC}" type="slidenum">
              <a:rPr lang="en-GB" smtClean="0"/>
              <a:t>20</a:t>
            </a:fld>
            <a:endParaRPr lang="en-GB" dirty="0"/>
          </a:p>
        </p:txBody>
      </p:sp>
    </p:spTree>
    <p:extLst>
      <p:ext uri="{BB962C8B-B14F-4D97-AF65-F5344CB8AC3E}">
        <p14:creationId xmlns:p14="http://schemas.microsoft.com/office/powerpoint/2010/main" val="328060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5" name="Slide Number Placeholder 4">
            <a:extLst>
              <a:ext uri="{FF2B5EF4-FFF2-40B4-BE49-F238E27FC236}">
                <a16:creationId xmlns:a16="http://schemas.microsoft.com/office/drawing/2014/main" id="{CC1F3486-E584-7947-9447-700012DF8996}"/>
              </a:ext>
            </a:extLst>
          </p:cNvPr>
          <p:cNvSpPr>
            <a:spLocks noGrp="1"/>
          </p:cNvSpPr>
          <p:nvPr>
            <p:ph type="sldNum" sz="quarter" idx="12"/>
          </p:nvPr>
        </p:nvSpPr>
        <p:spPr/>
        <p:txBody>
          <a:bodyPr/>
          <a:lstStyle/>
          <a:p>
            <a:fld id="{31DE2C5B-556E-47B8-A792-024C2FCA4ACC}" type="slidenum">
              <a:rPr lang="en-GB" smtClean="0"/>
              <a:t>21</a:t>
            </a:fld>
            <a:endParaRPr lang="en-GB" dirty="0"/>
          </a:p>
        </p:txBody>
      </p:sp>
    </p:spTree>
    <p:extLst>
      <p:ext uri="{BB962C8B-B14F-4D97-AF65-F5344CB8AC3E}">
        <p14:creationId xmlns:p14="http://schemas.microsoft.com/office/powerpoint/2010/main" val="191902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b="1" dirty="0"/>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pPr marL="0" indent="0">
              <a:buNone/>
            </a:pP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415938B6-1BB7-2143-94AA-7F629DCC1CDB}"/>
              </a:ext>
            </a:extLst>
          </p:cNvPr>
          <p:cNvSpPr>
            <a:spLocks noGrp="1"/>
          </p:cNvSpPr>
          <p:nvPr>
            <p:ph type="sldNum" sz="quarter" idx="12"/>
          </p:nvPr>
        </p:nvSpPr>
        <p:spPr/>
        <p:txBody>
          <a:bodyPr/>
          <a:lstStyle/>
          <a:p>
            <a:fld id="{31DE2C5B-556E-47B8-A792-024C2FCA4ACC}" type="slidenum">
              <a:rPr lang="en-GB" smtClean="0"/>
              <a:t>22</a:t>
            </a:fld>
            <a:endParaRPr lang="en-GB" dirty="0"/>
          </a:p>
        </p:txBody>
      </p:sp>
    </p:spTree>
    <p:extLst>
      <p:ext uri="{BB962C8B-B14F-4D97-AF65-F5344CB8AC3E}">
        <p14:creationId xmlns:p14="http://schemas.microsoft.com/office/powerpoint/2010/main" val="306264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3" name="Slide Number Placeholder 2">
            <a:extLst>
              <a:ext uri="{FF2B5EF4-FFF2-40B4-BE49-F238E27FC236}">
                <a16:creationId xmlns:a16="http://schemas.microsoft.com/office/drawing/2014/main" id="{44BFD578-A9CC-B94B-96DE-1888F24D1B2A}"/>
              </a:ext>
            </a:extLst>
          </p:cNvPr>
          <p:cNvSpPr>
            <a:spLocks noGrp="1"/>
          </p:cNvSpPr>
          <p:nvPr>
            <p:ph type="sldNum" sz="quarter" idx="12"/>
          </p:nvPr>
        </p:nvSpPr>
        <p:spPr/>
        <p:txBody>
          <a:bodyPr/>
          <a:lstStyle/>
          <a:p>
            <a:fld id="{31DE2C5B-556E-47B8-A792-024C2FCA4ACC}" type="slidenum">
              <a:rPr lang="en-GB" smtClean="0"/>
              <a:t>23</a:t>
            </a:fld>
            <a:endParaRPr lang="en-GB" dirty="0"/>
          </a:p>
        </p:txBody>
      </p:sp>
    </p:spTree>
    <p:extLst>
      <p:ext uri="{BB962C8B-B14F-4D97-AF65-F5344CB8AC3E}">
        <p14:creationId xmlns:p14="http://schemas.microsoft.com/office/powerpoint/2010/main" val="49245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79220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Aptos" panose="020B0004020202020204" pitchFamily="34" charset="0"/>
              </a:rPr>
              <a:t>HEAD</a:t>
            </a:r>
            <a:endParaRPr lang="en-IT" dirty="0">
              <a:latin typeface="Aptos" panose="020B0004020202020204" pitchFamily="34"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3" name="Slide Number Placeholder 2">
            <a:extLst>
              <a:ext uri="{FF2B5EF4-FFF2-40B4-BE49-F238E27FC236}">
                <a16:creationId xmlns:a16="http://schemas.microsoft.com/office/drawing/2014/main" id="{C860CFD3-FE1A-254A-87B8-D4D9F1638434}"/>
              </a:ext>
            </a:extLst>
          </p:cNvPr>
          <p:cNvSpPr>
            <a:spLocks noGrp="1"/>
          </p:cNvSpPr>
          <p:nvPr>
            <p:ph type="sldNum" sz="quarter" idx="12"/>
          </p:nvPr>
        </p:nvSpPr>
        <p:spPr/>
        <p:txBody>
          <a:bodyPr/>
          <a:lstStyle/>
          <a:p>
            <a:fld id="{31DE2C5B-556E-47B8-A792-024C2FCA4ACC}" type="slidenum">
              <a:rPr lang="en-GB" smtClean="0"/>
              <a:t>24</a:t>
            </a:fld>
            <a:endParaRPr lang="en-GB" dirty="0"/>
          </a:p>
        </p:txBody>
      </p:sp>
    </p:spTree>
    <p:extLst>
      <p:ext uri="{BB962C8B-B14F-4D97-AF65-F5344CB8AC3E}">
        <p14:creationId xmlns:p14="http://schemas.microsoft.com/office/powerpoint/2010/main" val="675342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776341" y="4021251"/>
            <a:ext cx="4809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79220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Aptos" panose="020B0004020202020204" pitchFamily="34" charset="0"/>
              </a:rPr>
              <a:t>HEAD</a:t>
            </a:r>
            <a:endParaRPr lang="en-IT" dirty="0">
              <a:latin typeface="Aptos" panose="020B0004020202020204" pitchFamily="34"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79220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Aptos" panose="020B0004020202020204" pitchFamily="34" charset="0"/>
              </a:rPr>
              <a:t>HEAD</a:t>
            </a:r>
            <a:endParaRPr lang="en-IT" dirty="0">
              <a:latin typeface="Aptos" panose="020B0004020202020204" pitchFamily="34"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93" y="1763299"/>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198715" y="3182057"/>
            <a:ext cx="3493997" cy="369332"/>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79220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Aptos" panose="020B0004020202020204" pitchFamily="34" charset="0"/>
              </a:rPr>
              <a:t>HEAD</a:t>
            </a:r>
            <a:endParaRPr lang="en-IT" dirty="0">
              <a:latin typeface="Aptos" panose="020B0004020202020204" pitchFamily="34"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198715" y="5230630"/>
            <a:ext cx="3313065" cy="369332"/>
          </a:xfrm>
          <a:prstGeom prst="rect">
            <a:avLst/>
          </a:prstGeom>
        </p:spPr>
        <p:txBody>
          <a:bodyPr wrap="square">
            <a:spAutoFit/>
          </a:bodyPr>
          <a:lstStyle/>
          <a:p>
            <a:r>
              <a:rPr lang="en-IT" dirty="0">
                <a:latin typeface="Courier" pitchFamily="2" charset="0"/>
              </a:rPr>
              <a:t>&gt;&gt; git checkout 5a7bab</a:t>
            </a:r>
            <a:endParaRPr lang="en-IT" dirty="0"/>
          </a:p>
        </p:txBody>
      </p:sp>
      <p:sp>
        <p:nvSpPr>
          <p:cNvPr id="11" name="Slide Number Placeholder 10">
            <a:extLst>
              <a:ext uri="{FF2B5EF4-FFF2-40B4-BE49-F238E27FC236}">
                <a16:creationId xmlns:a16="http://schemas.microsoft.com/office/drawing/2014/main" id="{B34F4D6B-7377-F44C-8295-EA471FF42367}"/>
              </a:ext>
            </a:extLst>
          </p:cNvPr>
          <p:cNvSpPr>
            <a:spLocks noGrp="1"/>
          </p:cNvSpPr>
          <p:nvPr>
            <p:ph type="sldNum" sz="quarter" idx="12"/>
          </p:nvPr>
        </p:nvSpPr>
        <p:spPr/>
        <p:txBody>
          <a:bodyPr/>
          <a:lstStyle/>
          <a:p>
            <a:fld id="{31DE2C5B-556E-47B8-A792-024C2FCA4ACC}" type="slidenum">
              <a:rPr lang="en-GB" smtClean="0"/>
              <a:t>25</a:t>
            </a:fld>
            <a:endParaRPr lang="en-GB" dirty="0"/>
          </a:p>
        </p:txBody>
      </p:sp>
    </p:spTree>
    <p:extLst>
      <p:ext uri="{BB962C8B-B14F-4D97-AF65-F5344CB8AC3E}">
        <p14:creationId xmlns:p14="http://schemas.microsoft.com/office/powerpoint/2010/main" val="65983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latin typeface="Aptos" panose="020B0004020202020204" pitchFamily="34" charset="0"/>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Aptos" panose="020B0004020202020204" pitchFamily="34"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Aptos" panose="020B0004020202020204" pitchFamily="34"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Aptos" panose="020B0004020202020204" pitchFamily="34" charset="0"/>
              </a:rPr>
              <a:t>a b</a:t>
            </a:r>
            <a:r>
              <a:rPr lang="en-IT" sz="1600" b="1" dirty="0">
                <a:solidFill>
                  <a:srgbClr val="0070C0"/>
                </a:solidFill>
                <a:latin typeface="Aptos" panose="020B0004020202020204" pitchFamily="34" charset="0"/>
              </a:rPr>
              <a:t>ranch </a:t>
            </a:r>
            <a:endParaRPr lang="en-IT" sz="1600" dirty="0">
              <a:solidFill>
                <a:srgbClr val="0070C0"/>
              </a:solidFill>
              <a:latin typeface="Aptos" panose="020B0004020202020204" pitchFamily="34"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Aptos" panose="020B0004020202020204" pitchFamily="34" charset="0"/>
              </a:rPr>
              <a:t>another b</a:t>
            </a:r>
            <a:r>
              <a:rPr lang="en-IT" sz="1600" b="1" dirty="0">
                <a:solidFill>
                  <a:srgbClr val="C00000"/>
                </a:solidFill>
                <a:latin typeface="Aptos" panose="020B0004020202020204" pitchFamily="34" charset="0"/>
              </a:rPr>
              <a:t>ranch </a:t>
            </a:r>
            <a:endParaRPr lang="en-IT" sz="1600" dirty="0">
              <a:solidFill>
                <a:srgbClr val="C00000"/>
              </a:solidFill>
              <a:latin typeface="Aptos" panose="020B0004020202020204" pitchFamily="34"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Slide Number Placeholder 8">
            <a:extLst>
              <a:ext uri="{FF2B5EF4-FFF2-40B4-BE49-F238E27FC236}">
                <a16:creationId xmlns:a16="http://schemas.microsoft.com/office/drawing/2014/main" id="{7FFC356E-DE16-4B46-9BF6-66912F1FA61F}"/>
              </a:ext>
            </a:extLst>
          </p:cNvPr>
          <p:cNvSpPr>
            <a:spLocks noGrp="1"/>
          </p:cNvSpPr>
          <p:nvPr>
            <p:ph type="sldNum" sz="quarter" idx="12"/>
          </p:nvPr>
        </p:nvSpPr>
        <p:spPr/>
        <p:txBody>
          <a:bodyPr/>
          <a:lstStyle/>
          <a:p>
            <a:fld id="{31DE2C5B-556E-47B8-A792-024C2FCA4ACC}" type="slidenum">
              <a:rPr lang="en-GB" smtClean="0"/>
              <a:t>26</a:t>
            </a:fld>
            <a:endParaRPr lang="en-GB" dirty="0"/>
          </a:p>
        </p:txBody>
      </p:sp>
    </p:spTree>
    <p:extLst>
      <p:ext uri="{BB962C8B-B14F-4D97-AF65-F5344CB8AC3E}">
        <p14:creationId xmlns:p14="http://schemas.microsoft.com/office/powerpoint/2010/main" val="92202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659095" y="3359027"/>
            <a:ext cx="4809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79220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Aptos" panose="020B0004020202020204" pitchFamily="34" charset="0"/>
              </a:rPr>
              <a:t>HEAD</a:t>
            </a:r>
            <a:endParaRPr lang="en-IT" dirty="0">
              <a:latin typeface="Aptos" panose="020B0004020202020204" pitchFamily="34"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Aptos" panose="020B0004020202020204" pitchFamily="34" charset="0"/>
              </a:rPr>
              <a:t>devel</a:t>
            </a:r>
            <a:endParaRPr lang="en-IT" sz="1600" dirty="0">
              <a:solidFill>
                <a:srgbClr val="0070C0"/>
              </a:solidFill>
              <a:latin typeface="Aptos" panose="020B0004020202020204" pitchFamily="34"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33087" y="5170892"/>
            <a:ext cx="4809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79220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Aptos" panose="020B0004020202020204" pitchFamily="34" charset="0"/>
              </a:rPr>
              <a:t>HEAD</a:t>
            </a:r>
            <a:endParaRPr lang="en-IT" dirty="0">
              <a:latin typeface="Aptos" panose="020B0004020202020204" pitchFamily="34"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Aptos" panose="020B0004020202020204" pitchFamily="34" charset="0"/>
              </a:rPr>
              <a:t>devel</a:t>
            </a:r>
            <a:endParaRPr lang="en-IT" sz="1600" dirty="0">
              <a:solidFill>
                <a:srgbClr val="0070C0"/>
              </a:solidFill>
              <a:latin typeface="Aptos" panose="020B0004020202020204" pitchFamily="34"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2EAECCE-C016-CA45-8963-EB775E339BE8}"/>
              </a:ext>
            </a:extLst>
          </p:cNvPr>
          <p:cNvSpPr>
            <a:spLocks noGrp="1"/>
          </p:cNvSpPr>
          <p:nvPr>
            <p:ph type="sldNum" sz="quarter" idx="12"/>
          </p:nvPr>
        </p:nvSpPr>
        <p:spPr/>
        <p:txBody>
          <a:bodyPr/>
          <a:lstStyle/>
          <a:p>
            <a:fld id="{31DE2C5B-556E-47B8-A792-024C2FCA4ACC}" type="slidenum">
              <a:rPr lang="en-GB" smtClean="0"/>
              <a:t>27</a:t>
            </a:fld>
            <a:endParaRPr lang="en-GB" dirty="0"/>
          </a:p>
        </p:txBody>
      </p:sp>
    </p:spTree>
    <p:extLst>
      <p:ext uri="{BB962C8B-B14F-4D97-AF65-F5344CB8AC3E}">
        <p14:creationId xmlns:p14="http://schemas.microsoft.com/office/powerpoint/2010/main" val="975409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773741" y="2421665"/>
            <a:ext cx="4809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79220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Aptos" panose="020B0004020202020204" pitchFamily="34" charset="0"/>
              </a:rPr>
              <a:t>HEAD</a:t>
            </a:r>
            <a:endParaRPr lang="en-IT" dirty="0">
              <a:latin typeface="Aptos" panose="020B0004020202020204" pitchFamily="34"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Aptos" panose="020B0004020202020204" pitchFamily="34" charset="0"/>
              </a:rPr>
              <a:t>devel</a:t>
            </a:r>
            <a:endParaRPr lang="en-IT" sz="1600" dirty="0">
              <a:solidFill>
                <a:srgbClr val="0070C0"/>
              </a:solidFill>
              <a:latin typeface="Aptos" panose="020B0004020202020204" pitchFamily="34" charset="0"/>
            </a:endParaRPr>
          </a:p>
        </p:txBody>
      </p:sp>
      <p:sp>
        <p:nvSpPr>
          <p:cNvPr id="3" name="Slide Number Placeholder 2">
            <a:extLst>
              <a:ext uri="{FF2B5EF4-FFF2-40B4-BE49-F238E27FC236}">
                <a16:creationId xmlns:a16="http://schemas.microsoft.com/office/drawing/2014/main" id="{54076BFE-9DF7-3343-9D4B-332BF9D8BB43}"/>
              </a:ext>
            </a:extLst>
          </p:cNvPr>
          <p:cNvSpPr>
            <a:spLocks noGrp="1"/>
          </p:cNvSpPr>
          <p:nvPr>
            <p:ph type="sldNum" sz="quarter" idx="12"/>
          </p:nvPr>
        </p:nvSpPr>
        <p:spPr/>
        <p:txBody>
          <a:bodyPr/>
          <a:lstStyle/>
          <a:p>
            <a:fld id="{31DE2C5B-556E-47B8-A792-024C2FCA4ACC}" type="slidenum">
              <a:rPr lang="en-GB" smtClean="0"/>
              <a:t>28</a:t>
            </a:fld>
            <a:endParaRPr lang="en-GB" dirty="0"/>
          </a:p>
        </p:txBody>
      </p:sp>
    </p:spTree>
    <p:extLst>
      <p:ext uri="{BB962C8B-B14F-4D97-AF65-F5344CB8AC3E}">
        <p14:creationId xmlns:p14="http://schemas.microsoft.com/office/powerpoint/2010/main" val="38216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4" name="Slide Number Placeholder 3">
            <a:extLst>
              <a:ext uri="{FF2B5EF4-FFF2-40B4-BE49-F238E27FC236}">
                <a16:creationId xmlns:a16="http://schemas.microsoft.com/office/drawing/2014/main" id="{3777BE9A-7930-614C-9734-E1C2497AFAEF}"/>
              </a:ext>
            </a:extLst>
          </p:cNvPr>
          <p:cNvSpPr>
            <a:spLocks noGrp="1"/>
          </p:cNvSpPr>
          <p:nvPr>
            <p:ph type="sldNum" sz="quarter" idx="12"/>
          </p:nvPr>
        </p:nvSpPr>
        <p:spPr/>
        <p:txBody>
          <a:bodyPr/>
          <a:lstStyle/>
          <a:p>
            <a:fld id="{31DE2C5B-556E-47B8-A792-024C2FCA4ACC}" type="slidenum">
              <a:rPr lang="en-GB" smtClean="0"/>
              <a:t>29</a:t>
            </a:fld>
            <a:endParaRPr lang="en-GB" dirty="0"/>
          </a:p>
        </p:txBody>
      </p:sp>
    </p:spTree>
    <p:extLst>
      <p:ext uri="{BB962C8B-B14F-4D97-AF65-F5344CB8AC3E}">
        <p14:creationId xmlns:p14="http://schemas.microsoft.com/office/powerpoint/2010/main" val="330583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Aptos" panose="020B0004020202020204" pitchFamily="34" charset="0"/>
              </a:rPr>
              <a:t>v1.0</a:t>
            </a:r>
            <a:endParaRPr lang="en-IT" dirty="0">
              <a:latin typeface="Aptos" panose="020B0004020202020204" pitchFamily="34" charset="0"/>
            </a:endParaRPr>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Aptos" panose="020B0004020202020204" pitchFamily="34" charset="0"/>
              </a:rPr>
              <a:t>v1.1</a:t>
            </a:r>
            <a:endParaRPr lang="en-IT" dirty="0">
              <a:latin typeface="Aptos" panose="020B0004020202020204" pitchFamily="34" charset="0"/>
            </a:endParaRPr>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Aptos" panose="020B0004020202020204" pitchFamily="34" charset="0"/>
              </a:rPr>
              <a:t>v2.0</a:t>
            </a:r>
            <a:endParaRPr lang="en-IT" dirty="0">
              <a:latin typeface="Aptos" panose="020B0004020202020204" pitchFamily="34" charset="0"/>
            </a:endParaRPr>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Aptos" panose="020B0004020202020204" pitchFamily="34" charset="0"/>
              </a:rPr>
              <a:t>v2.6</a:t>
            </a:r>
            <a:endParaRPr lang="en-IT" dirty="0">
              <a:latin typeface="Aptos" panose="020B0004020202020204" pitchFamily="34" charset="0"/>
            </a:endParaRPr>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Aptos" panose="020B0004020202020204" pitchFamily="34" charset="0"/>
              </a:rPr>
              <a:t>…</a:t>
            </a:r>
            <a:endParaRPr lang="en-IT" dirty="0">
              <a:latin typeface="Aptos" panose="020B0004020202020204" pitchFamily="34" charset="0"/>
            </a:endParaRPr>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
        <p:nvSpPr>
          <p:cNvPr id="4" name="Slide Number Placeholder 3">
            <a:extLst>
              <a:ext uri="{FF2B5EF4-FFF2-40B4-BE49-F238E27FC236}">
                <a16:creationId xmlns:a16="http://schemas.microsoft.com/office/drawing/2014/main" id="{A354C3EC-E479-0948-B392-9DC9F578EFAE}"/>
              </a:ext>
            </a:extLst>
          </p:cNvPr>
          <p:cNvSpPr>
            <a:spLocks noGrp="1"/>
          </p:cNvSpPr>
          <p:nvPr>
            <p:ph type="sldNum" sz="quarter" idx="12"/>
          </p:nvPr>
        </p:nvSpPr>
        <p:spPr/>
        <p:txBody>
          <a:bodyPr/>
          <a:lstStyle/>
          <a:p>
            <a:fld id="{31DE2C5B-556E-47B8-A792-024C2FCA4ACC}" type="slidenum">
              <a:rPr lang="en-GB" smtClean="0"/>
              <a:t>3</a:t>
            </a:fld>
            <a:endParaRPr lang="en-GB" dirty="0"/>
          </a:p>
        </p:txBody>
      </p:sp>
    </p:spTree>
    <p:extLst>
      <p:ext uri="{BB962C8B-B14F-4D97-AF65-F5344CB8AC3E}">
        <p14:creationId xmlns:p14="http://schemas.microsoft.com/office/powerpoint/2010/main" val="59201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latin typeface="Aptos" panose="020B0004020202020204" pitchFamily="34" charset="0"/>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Aptos" panose="020B0004020202020204" pitchFamily="34"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Aptos" panose="020B0004020202020204" pitchFamily="34" charset="0"/>
              </a:rPr>
              <a:t>devel</a:t>
            </a:r>
            <a:endParaRPr lang="en-IT" sz="1600" dirty="0">
              <a:solidFill>
                <a:srgbClr val="0070C0"/>
              </a:solidFill>
              <a:latin typeface="Aptos" panose="020B0004020202020204" pitchFamily="34"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latin typeface="Aptos" panose="020B0004020202020204" pitchFamily="34" charset="0"/>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Aptos" panose="020B0004020202020204" pitchFamily="34"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Aptos" panose="020B0004020202020204" pitchFamily="34" charset="0"/>
              </a:rPr>
              <a:t>devel</a:t>
            </a:r>
            <a:endParaRPr lang="en-IT" sz="1600" dirty="0">
              <a:solidFill>
                <a:srgbClr val="0070C0"/>
              </a:solidFill>
              <a:latin typeface="Aptos" panose="020B0004020202020204" pitchFamily="34"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B783DCDF-52E2-C047-B254-327630678313}"/>
              </a:ext>
            </a:extLst>
          </p:cNvPr>
          <p:cNvSpPr>
            <a:spLocks noGrp="1"/>
          </p:cNvSpPr>
          <p:nvPr>
            <p:ph type="sldNum" sz="quarter" idx="12"/>
          </p:nvPr>
        </p:nvSpPr>
        <p:spPr/>
        <p:txBody>
          <a:bodyPr/>
          <a:lstStyle/>
          <a:p>
            <a:fld id="{31DE2C5B-556E-47B8-A792-024C2FCA4ACC}" type="slidenum">
              <a:rPr lang="en-GB" smtClean="0"/>
              <a:t>30</a:t>
            </a:fld>
            <a:endParaRPr lang="en-GB" dirty="0"/>
          </a:p>
        </p:txBody>
      </p:sp>
    </p:spTree>
    <p:extLst>
      <p:ext uri="{BB962C8B-B14F-4D97-AF65-F5344CB8AC3E}">
        <p14:creationId xmlns:p14="http://schemas.microsoft.com/office/powerpoint/2010/main" val="1921828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1</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4858203"/>
          </a:xfrm>
        </p:spPr>
        <p:txBody>
          <a:bodyPr>
            <a:normAutofit/>
          </a:bodyPr>
          <a:lstStyle/>
          <a:p>
            <a:r>
              <a:rPr lang="en-US" dirty="0"/>
              <a:t>Starting from the master branch do the following</a:t>
            </a:r>
          </a:p>
          <a:p>
            <a:pPr lvl="1"/>
            <a:r>
              <a:rPr lang="en-US" dirty="0"/>
              <a:t>In the terminal</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endParaRPr lang="en-US" dirty="0"/>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1"/>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31</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BONUS</a:t>
            </a:r>
          </a:p>
        </p:txBody>
      </p:sp>
      <p:sp>
        <p:nvSpPr>
          <p:cNvPr id="13" name="TextBox 12">
            <a:extLst>
              <a:ext uri="{FF2B5EF4-FFF2-40B4-BE49-F238E27FC236}">
                <a16:creationId xmlns:a16="http://schemas.microsoft.com/office/drawing/2014/main" id="{97654C95-118A-D94C-BEBF-6869FAAD8336}"/>
              </a:ext>
            </a:extLst>
          </p:cNvPr>
          <p:cNvSpPr txBox="1"/>
          <p:nvPr/>
        </p:nvSpPr>
        <p:spPr>
          <a:xfrm>
            <a:off x="8961241"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16" name="Rectangle 15">
            <a:extLst>
              <a:ext uri="{FF2B5EF4-FFF2-40B4-BE49-F238E27FC236}">
                <a16:creationId xmlns:a16="http://schemas.microsoft.com/office/drawing/2014/main" id="{1B8E3FE4-AC68-7A4F-B89C-3F601CF1C864}"/>
              </a:ext>
            </a:extLst>
          </p:cNvPr>
          <p:cNvSpPr/>
          <p:nvPr/>
        </p:nvSpPr>
        <p:spPr>
          <a:xfrm>
            <a:off x="8667496" y="2234216"/>
            <a:ext cx="3375191"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17" name="Rectangle 16">
            <a:extLst>
              <a:ext uri="{FF2B5EF4-FFF2-40B4-BE49-F238E27FC236}">
                <a16:creationId xmlns:a16="http://schemas.microsoft.com/office/drawing/2014/main" id="{3424261B-4062-2F4C-BC41-51D042C25FDC}"/>
              </a:ext>
            </a:extLst>
          </p:cNvPr>
          <p:cNvSpPr/>
          <p:nvPr/>
        </p:nvSpPr>
        <p:spPr>
          <a:xfrm>
            <a:off x="8599507" y="1892411"/>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19" name="Rectangle 18">
            <a:extLst>
              <a:ext uri="{FF2B5EF4-FFF2-40B4-BE49-F238E27FC236}">
                <a16:creationId xmlns:a16="http://schemas.microsoft.com/office/drawing/2014/main" id="{B8293298-B901-8F46-A42E-33E280BF89BA}"/>
              </a:ext>
            </a:extLst>
          </p:cNvPr>
          <p:cNvSpPr/>
          <p:nvPr/>
        </p:nvSpPr>
        <p:spPr>
          <a:xfrm>
            <a:off x="9492632" y="1476805"/>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latin typeface="Aptos" panose="020B0004020202020204" pitchFamily="34" charset="0"/>
            </a:endParaRPr>
          </a:p>
        </p:txBody>
      </p:sp>
      <p:sp>
        <p:nvSpPr>
          <p:cNvPr id="20" name="TextBox 19">
            <a:extLst>
              <a:ext uri="{FF2B5EF4-FFF2-40B4-BE49-F238E27FC236}">
                <a16:creationId xmlns:a16="http://schemas.microsoft.com/office/drawing/2014/main" id="{0DF1A768-C79F-F241-8CAC-24BA40DA9826}"/>
              </a:ext>
            </a:extLst>
          </p:cNvPr>
          <p:cNvSpPr txBox="1"/>
          <p:nvPr/>
        </p:nvSpPr>
        <p:spPr>
          <a:xfrm>
            <a:off x="11236379"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21" name="Straight Arrow Connector 20">
            <a:extLst>
              <a:ext uri="{FF2B5EF4-FFF2-40B4-BE49-F238E27FC236}">
                <a16:creationId xmlns:a16="http://schemas.microsoft.com/office/drawing/2014/main" id="{AE1513CB-9D41-0B4D-88E0-64374EDE7555}"/>
              </a:ext>
            </a:extLst>
          </p:cNvPr>
          <p:cNvCxnSpPr>
            <a:cxnSpLocks/>
            <a:stCxn id="20" idx="1"/>
            <a:endCxn id="13" idx="3"/>
          </p:cNvCxnSpPr>
          <p:nvPr/>
        </p:nvCxnSpPr>
        <p:spPr>
          <a:xfrm flipH="1">
            <a:off x="9418441" y="2538955"/>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A9907D98-2437-2143-9F59-D68B82F4C8B1}"/>
              </a:ext>
            </a:extLst>
          </p:cNvPr>
          <p:cNvSpPr txBox="1"/>
          <p:nvPr/>
        </p:nvSpPr>
        <p:spPr>
          <a:xfrm>
            <a:off x="9666219" y="1608707"/>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Aptos" panose="020B0004020202020204" pitchFamily="34" charset="0"/>
              <a:ea typeface="Palatino" pitchFamily="2" charset="77"/>
            </a:endParaRPr>
          </a:p>
        </p:txBody>
      </p:sp>
      <p:sp>
        <p:nvSpPr>
          <p:cNvPr id="23" name="Rectangle 22">
            <a:extLst>
              <a:ext uri="{FF2B5EF4-FFF2-40B4-BE49-F238E27FC236}">
                <a16:creationId xmlns:a16="http://schemas.microsoft.com/office/drawing/2014/main" id="{C2E026C0-ACA5-F246-B3D9-FC61BBB759CE}"/>
              </a:ext>
            </a:extLst>
          </p:cNvPr>
          <p:cNvSpPr/>
          <p:nvPr/>
        </p:nvSpPr>
        <p:spPr>
          <a:xfrm>
            <a:off x="9598723" y="115914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Aptos" panose="020B0004020202020204" pitchFamily="34" charset="0"/>
              </a:rPr>
              <a:t>devel</a:t>
            </a:r>
            <a:endParaRPr lang="en-IT" sz="1600" dirty="0">
              <a:solidFill>
                <a:srgbClr val="0070C0"/>
              </a:solidFill>
              <a:latin typeface="Aptos" panose="020B0004020202020204" pitchFamily="34" charset="0"/>
            </a:endParaRPr>
          </a:p>
        </p:txBody>
      </p:sp>
      <p:cxnSp>
        <p:nvCxnSpPr>
          <p:cNvPr id="24" name="Straight Arrow Connector 23">
            <a:extLst>
              <a:ext uri="{FF2B5EF4-FFF2-40B4-BE49-F238E27FC236}">
                <a16:creationId xmlns:a16="http://schemas.microsoft.com/office/drawing/2014/main" id="{27321748-5CE6-4748-AC3C-FC3209C64F0C}"/>
              </a:ext>
            </a:extLst>
          </p:cNvPr>
          <p:cNvCxnSpPr>
            <a:cxnSpLocks/>
            <a:stCxn id="22" idx="1"/>
          </p:cNvCxnSpPr>
          <p:nvPr/>
        </p:nvCxnSpPr>
        <p:spPr>
          <a:xfrm flipH="1">
            <a:off x="9189841" y="1793373"/>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FCADC44-8757-3A42-80D7-B9CFCC6A1CB6}"/>
              </a:ext>
            </a:extLst>
          </p:cNvPr>
          <p:cNvCxnSpPr>
            <a:cxnSpLocks/>
            <a:stCxn id="20" idx="0"/>
            <a:endCxn id="22" idx="3"/>
          </p:cNvCxnSpPr>
          <p:nvPr/>
        </p:nvCxnSpPr>
        <p:spPr>
          <a:xfrm flipH="1" flipV="1">
            <a:off x="10123419" y="1793373"/>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844D2B8-70DD-D847-93E2-36D077A2814D}"/>
              </a:ext>
            </a:extLst>
          </p:cNvPr>
          <p:cNvCxnSpPr>
            <a:cxnSpLocks/>
          </p:cNvCxnSpPr>
          <p:nvPr/>
        </p:nvCxnSpPr>
        <p:spPr>
          <a:xfrm>
            <a:off x="4565515" y="2230965"/>
            <a:ext cx="4544244" cy="11980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37A0B7DB-D47C-7542-8649-8CBF2A4F7A91}"/>
              </a:ext>
            </a:extLst>
          </p:cNvPr>
          <p:cNvSpPr/>
          <p:nvPr/>
        </p:nvSpPr>
        <p:spPr>
          <a:xfrm>
            <a:off x="9189841" y="3318959"/>
            <a:ext cx="2896999" cy="2893100"/>
          </a:xfrm>
          <a:prstGeom prst="rect">
            <a:avLst/>
          </a:prstGeom>
        </p:spPr>
        <p:txBody>
          <a:bodyPr wrap="square">
            <a:spAutoFit/>
          </a:bodyPr>
          <a:lstStyle/>
          <a:p>
            <a:r>
              <a:rPr lang="en-GB" sz="1400" dirty="0">
                <a:latin typeface="Aptos" panose="020B0004020202020204" pitchFamily="34" charset="0"/>
                <a:ea typeface="Palatino" pitchFamily="2" charset="77"/>
              </a:rPr>
              <a:t>This moves us to the </a:t>
            </a:r>
            <a:r>
              <a:rPr lang="en-GB" sz="1400" dirty="0" err="1">
                <a:latin typeface="Aptos" panose="020B0004020202020204" pitchFamily="34" charset="0"/>
                <a:ea typeface="Palatino" pitchFamily="2" charset="77"/>
              </a:rPr>
              <a:t>devel</a:t>
            </a:r>
            <a:r>
              <a:rPr lang="en-GB" sz="1400" dirty="0">
                <a:latin typeface="Aptos" panose="020B0004020202020204" pitchFamily="34" charset="0"/>
                <a:ea typeface="Palatino" pitchFamily="2" charset="77"/>
              </a:rPr>
              <a:t> branch</a:t>
            </a:r>
          </a:p>
          <a:p>
            <a:endParaRPr lang="en-GB" sz="1400" dirty="0">
              <a:latin typeface="Aptos" panose="020B0004020202020204" pitchFamily="34" charset="0"/>
              <a:ea typeface="Palatino" pitchFamily="2" charset="77"/>
            </a:endParaRPr>
          </a:p>
          <a:p>
            <a:r>
              <a:rPr lang="en-GB" sz="1400" dirty="0">
                <a:latin typeface="Aptos" panose="020B0004020202020204" pitchFamily="34" charset="0"/>
                <a:ea typeface="Palatino" pitchFamily="2" charset="77"/>
              </a:rPr>
              <a:t>This creates the update</a:t>
            </a:r>
          </a:p>
          <a:p>
            <a:endParaRPr lang="en-GB" sz="1400" dirty="0">
              <a:latin typeface="Aptos" panose="020B0004020202020204" pitchFamily="34" charset="0"/>
              <a:ea typeface="Palatino" pitchFamily="2" charset="77"/>
            </a:endParaRPr>
          </a:p>
          <a:p>
            <a:r>
              <a:rPr lang="en-GB" sz="1400" dirty="0">
                <a:latin typeface="Aptos" panose="020B0004020202020204" pitchFamily="34" charset="0"/>
                <a:ea typeface="Palatino" pitchFamily="2" charset="77"/>
              </a:rPr>
              <a:t>This creates the new commit in the </a:t>
            </a:r>
            <a:r>
              <a:rPr lang="en-GB" sz="1400" dirty="0" err="1">
                <a:latin typeface="Aptos" panose="020B0004020202020204" pitchFamily="34" charset="0"/>
                <a:ea typeface="Palatino" pitchFamily="2" charset="77"/>
              </a:rPr>
              <a:t>devel</a:t>
            </a:r>
            <a:r>
              <a:rPr lang="en-GB" sz="1400" dirty="0">
                <a:latin typeface="Aptos" panose="020B0004020202020204" pitchFamily="34" charset="0"/>
                <a:ea typeface="Palatino" pitchFamily="2" charset="77"/>
              </a:rPr>
              <a:t> branch</a:t>
            </a:r>
          </a:p>
          <a:p>
            <a:endParaRPr lang="en-GB" sz="1400" dirty="0">
              <a:latin typeface="Aptos" panose="020B0004020202020204" pitchFamily="34" charset="0"/>
              <a:ea typeface="Palatino" pitchFamily="2" charset="77"/>
            </a:endParaRPr>
          </a:p>
          <a:p>
            <a:r>
              <a:rPr lang="en-GB" sz="1400" dirty="0">
                <a:latin typeface="Aptos" panose="020B0004020202020204" pitchFamily="34" charset="0"/>
                <a:ea typeface="Palatino" pitchFamily="2" charset="77"/>
              </a:rPr>
              <a:t>This gets us back to the master branch</a:t>
            </a:r>
          </a:p>
          <a:p>
            <a:endParaRPr lang="en-GB" sz="1400" dirty="0">
              <a:latin typeface="Aptos" panose="020B0004020202020204" pitchFamily="34" charset="0"/>
              <a:ea typeface="Palatino" pitchFamily="2" charset="77"/>
            </a:endParaRPr>
          </a:p>
          <a:p>
            <a:r>
              <a:rPr lang="en-IT" sz="1400" dirty="0">
                <a:latin typeface="Aptos" panose="020B0004020202020204" pitchFamily="34" charset="0"/>
                <a:ea typeface="Palatino" pitchFamily="2" charset="77"/>
              </a:rPr>
              <a:t>This applies all the new commits in the devel branch to the master branch</a:t>
            </a:r>
          </a:p>
        </p:txBody>
      </p:sp>
      <p:cxnSp>
        <p:nvCxnSpPr>
          <p:cNvPr id="30" name="Straight Arrow Connector 29">
            <a:extLst>
              <a:ext uri="{FF2B5EF4-FFF2-40B4-BE49-F238E27FC236}">
                <a16:creationId xmlns:a16="http://schemas.microsoft.com/office/drawing/2014/main" id="{466E4E91-E8C6-894A-9E61-C89DF98B2DBD}"/>
              </a:ext>
            </a:extLst>
          </p:cNvPr>
          <p:cNvCxnSpPr>
            <a:cxnSpLocks/>
          </p:cNvCxnSpPr>
          <p:nvPr/>
        </p:nvCxnSpPr>
        <p:spPr>
          <a:xfrm>
            <a:off x="4662791" y="3318959"/>
            <a:ext cx="4446968" cy="7536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2990800-02FA-4C44-9B55-BE179C0B4CD5}"/>
              </a:ext>
            </a:extLst>
          </p:cNvPr>
          <p:cNvCxnSpPr>
            <a:cxnSpLocks/>
          </p:cNvCxnSpPr>
          <p:nvPr/>
        </p:nvCxnSpPr>
        <p:spPr>
          <a:xfrm>
            <a:off x="8521430" y="4526604"/>
            <a:ext cx="5883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A1246AFA-9065-AA46-B150-B3D1B7F4E64E}"/>
              </a:ext>
            </a:extLst>
          </p:cNvPr>
          <p:cNvCxnSpPr>
            <a:cxnSpLocks/>
          </p:cNvCxnSpPr>
          <p:nvPr/>
        </p:nvCxnSpPr>
        <p:spPr>
          <a:xfrm>
            <a:off x="4747098" y="4883285"/>
            <a:ext cx="4362661" cy="265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6706FCB0-261E-9C44-95AD-0AD15235460A}"/>
              </a:ext>
            </a:extLst>
          </p:cNvPr>
          <p:cNvCxnSpPr>
            <a:cxnSpLocks/>
          </p:cNvCxnSpPr>
          <p:nvPr/>
        </p:nvCxnSpPr>
        <p:spPr>
          <a:xfrm>
            <a:off x="4189379" y="5149174"/>
            <a:ext cx="4920380" cy="6809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473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latin typeface="Aptos" panose="020B0004020202020204" pitchFamily="34" charset="0"/>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Aptos" panose="020B0004020202020204" pitchFamily="34"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Aptos" panose="020B0004020202020204" pitchFamily="34" charset="0"/>
              </a:rPr>
              <a:t>devel</a:t>
            </a:r>
            <a:endParaRPr lang="en-IT" sz="1600" dirty="0">
              <a:solidFill>
                <a:srgbClr val="0070C0"/>
              </a:solidFill>
              <a:latin typeface="Aptos" panose="020B0004020202020204" pitchFamily="34"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55703644-D7E0-FE46-909F-AF8859B8B9B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126080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fontScale="92500" lnSpcReduction="10000"/>
          </a:bodyPr>
          <a:lstStyle/>
          <a:p>
            <a:r>
              <a:rPr lang="en-IT" dirty="0"/>
              <a:t>GIT asks us to fix the conflicts and then commit once solved. So let’s do it.</a:t>
            </a:r>
          </a:p>
          <a:p>
            <a:endParaRPr lang="en-IT" dirty="0"/>
          </a:p>
          <a:p>
            <a:r>
              <a:rPr lang="en-IT" dirty="0"/>
              <a:t>Visual Studio Code (IDE of our course, see later slides) will look like this.</a:t>
            </a:r>
          </a:p>
          <a:p>
            <a:endParaRPr lang="en-IT" dirty="0"/>
          </a:p>
          <a:p>
            <a:r>
              <a:rPr lang="en-IT" dirty="0"/>
              <a:t>T</a:t>
            </a:r>
            <a:r>
              <a:rPr lang="en-GB" dirty="0"/>
              <a:t>h</a:t>
            </a:r>
            <a:r>
              <a:rPr lang="en-IT" dirty="0"/>
              <a:t>e software is helping us in managing the conflicts. Simply chose between “Accept current change” if you want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
        <p:nvSpPr>
          <p:cNvPr id="4" name="Slide Number Placeholder 3">
            <a:extLst>
              <a:ext uri="{FF2B5EF4-FFF2-40B4-BE49-F238E27FC236}">
                <a16:creationId xmlns:a16="http://schemas.microsoft.com/office/drawing/2014/main" id="{4DB6A037-6BBC-5B4D-AA7D-E514C6421134}"/>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513717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1605460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5334907"/>
          </a:xfrm>
        </p:spPr>
        <p:txBody>
          <a:bodyPr>
            <a:normAutofit fontScale="85000" lnSpcReduction="20000"/>
          </a:bodyPr>
          <a:lstStyle/>
          <a:p>
            <a:r>
              <a:rPr lang="en-US" dirty="0"/>
              <a:t>Starting from the master branch do the following</a:t>
            </a:r>
          </a:p>
          <a:p>
            <a:pPr lvl="1"/>
            <a:r>
              <a:rPr lang="en-US" dirty="0"/>
              <a:t>In the terminal </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2"/>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(the same line as above) and save</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“[master] updated </a:t>
            </a:r>
            <a:r>
              <a:rPr lang="en-US" dirty="0" err="1">
                <a:latin typeface="Courier" pitchFamily="2" charset="0"/>
              </a:rPr>
              <a:t>text.txt</a:t>
            </a:r>
            <a:r>
              <a:rPr lang="en-US" dirty="0">
                <a:latin typeface="Courier" pitchFamily="2" charset="0"/>
              </a:rPr>
              <a:t>”</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1"/>
            <a:r>
              <a:rPr lang="en-US" dirty="0"/>
              <a:t>In the text editor, solve the conflict</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“solved conflict and merged”</a:t>
            </a: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35</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BONUS</a:t>
            </a:r>
          </a:p>
        </p:txBody>
      </p:sp>
      <p:sp>
        <p:nvSpPr>
          <p:cNvPr id="7" name="TextBox 6">
            <a:extLst>
              <a:ext uri="{FF2B5EF4-FFF2-40B4-BE49-F238E27FC236}">
                <a16:creationId xmlns:a16="http://schemas.microsoft.com/office/drawing/2014/main" id="{DEB6CB18-D880-F048-BC96-B175849751B4}"/>
              </a:ext>
            </a:extLst>
          </p:cNvPr>
          <p:cNvSpPr txBox="1"/>
          <p:nvPr/>
        </p:nvSpPr>
        <p:spPr>
          <a:xfrm>
            <a:off x="8712362"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9" name="Rectangle 8">
            <a:extLst>
              <a:ext uri="{FF2B5EF4-FFF2-40B4-BE49-F238E27FC236}">
                <a16:creationId xmlns:a16="http://schemas.microsoft.com/office/drawing/2014/main" id="{DA918416-CD00-7446-96D4-B38A5738E185}"/>
              </a:ext>
            </a:extLst>
          </p:cNvPr>
          <p:cNvSpPr/>
          <p:nvPr/>
        </p:nvSpPr>
        <p:spPr>
          <a:xfrm>
            <a:off x="8495488" y="2115475"/>
            <a:ext cx="3512545"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11" name="Rectangle 10">
            <a:extLst>
              <a:ext uri="{FF2B5EF4-FFF2-40B4-BE49-F238E27FC236}">
                <a16:creationId xmlns:a16="http://schemas.microsoft.com/office/drawing/2014/main" id="{E231524E-3117-6E43-BDFD-0E42CE66EE2B}"/>
              </a:ext>
            </a:extLst>
          </p:cNvPr>
          <p:cNvSpPr/>
          <p:nvPr/>
        </p:nvSpPr>
        <p:spPr>
          <a:xfrm>
            <a:off x="8425821" y="1820050"/>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12" name="Rectangle 11">
            <a:extLst>
              <a:ext uri="{FF2B5EF4-FFF2-40B4-BE49-F238E27FC236}">
                <a16:creationId xmlns:a16="http://schemas.microsoft.com/office/drawing/2014/main" id="{C9EC55A7-3E2C-6B42-9115-ECCDFFF55E18}"/>
              </a:ext>
            </a:extLst>
          </p:cNvPr>
          <p:cNvSpPr/>
          <p:nvPr/>
        </p:nvSpPr>
        <p:spPr>
          <a:xfrm>
            <a:off x="9457978" y="1358064"/>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latin typeface="Aptos" panose="020B0004020202020204" pitchFamily="34" charset="0"/>
            </a:endParaRPr>
          </a:p>
        </p:txBody>
      </p:sp>
      <p:sp>
        <p:nvSpPr>
          <p:cNvPr id="13" name="TextBox 12">
            <a:extLst>
              <a:ext uri="{FF2B5EF4-FFF2-40B4-BE49-F238E27FC236}">
                <a16:creationId xmlns:a16="http://schemas.microsoft.com/office/drawing/2014/main" id="{06A32973-90B0-734C-9F6E-A7E2D684C972}"/>
              </a:ext>
            </a:extLst>
          </p:cNvPr>
          <p:cNvSpPr txBox="1"/>
          <p:nvPr/>
        </p:nvSpPr>
        <p:spPr>
          <a:xfrm>
            <a:off x="11201725"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14" name="TextBox 13">
            <a:extLst>
              <a:ext uri="{FF2B5EF4-FFF2-40B4-BE49-F238E27FC236}">
                <a16:creationId xmlns:a16="http://schemas.microsoft.com/office/drawing/2014/main" id="{592B2D6D-AD9F-594F-928E-F27B61B1B479}"/>
              </a:ext>
            </a:extLst>
          </p:cNvPr>
          <p:cNvSpPr txBox="1"/>
          <p:nvPr/>
        </p:nvSpPr>
        <p:spPr>
          <a:xfrm>
            <a:off x="10024266"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15" name="Straight Arrow Connector 14">
            <a:extLst>
              <a:ext uri="{FF2B5EF4-FFF2-40B4-BE49-F238E27FC236}">
                <a16:creationId xmlns:a16="http://schemas.microsoft.com/office/drawing/2014/main" id="{71C81423-0A5F-D042-A09B-2A2EF19759F9}"/>
              </a:ext>
            </a:extLst>
          </p:cNvPr>
          <p:cNvCxnSpPr>
            <a:cxnSpLocks/>
            <a:stCxn id="14" idx="1"/>
            <a:endCxn id="7" idx="3"/>
          </p:cNvCxnSpPr>
          <p:nvPr/>
        </p:nvCxnSpPr>
        <p:spPr>
          <a:xfrm flipH="1">
            <a:off x="9169562" y="2420214"/>
            <a:ext cx="85470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1A35C05-819B-8440-B64D-76998F75C192}"/>
              </a:ext>
            </a:extLst>
          </p:cNvPr>
          <p:cNvCxnSpPr>
            <a:cxnSpLocks/>
            <a:stCxn id="13" idx="1"/>
            <a:endCxn id="14" idx="3"/>
          </p:cNvCxnSpPr>
          <p:nvPr/>
        </p:nvCxnSpPr>
        <p:spPr>
          <a:xfrm flipH="1">
            <a:off x="10481466" y="2420214"/>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BF7F8245-0473-A942-8B49-07696A2933F6}"/>
              </a:ext>
            </a:extLst>
          </p:cNvPr>
          <p:cNvSpPr txBox="1"/>
          <p:nvPr/>
        </p:nvSpPr>
        <p:spPr>
          <a:xfrm>
            <a:off x="9631565" y="1489966"/>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Aptos" panose="020B0004020202020204" pitchFamily="34" charset="0"/>
              <a:ea typeface="Palatino" pitchFamily="2" charset="77"/>
            </a:endParaRPr>
          </a:p>
        </p:txBody>
      </p:sp>
      <p:cxnSp>
        <p:nvCxnSpPr>
          <p:cNvPr id="18" name="Straight Arrow Connector 17">
            <a:extLst>
              <a:ext uri="{FF2B5EF4-FFF2-40B4-BE49-F238E27FC236}">
                <a16:creationId xmlns:a16="http://schemas.microsoft.com/office/drawing/2014/main" id="{92CD4169-7F54-954E-8DAC-DBF21A30EABF}"/>
              </a:ext>
            </a:extLst>
          </p:cNvPr>
          <p:cNvCxnSpPr>
            <a:cxnSpLocks/>
            <a:stCxn id="13" idx="0"/>
            <a:endCxn id="17" idx="3"/>
          </p:cNvCxnSpPr>
          <p:nvPr/>
        </p:nvCxnSpPr>
        <p:spPr>
          <a:xfrm flipH="1" flipV="1">
            <a:off x="10088765" y="1674632"/>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C7E91665-9CFB-5048-B4E4-5FC0F7A1FE40}"/>
              </a:ext>
            </a:extLst>
          </p:cNvPr>
          <p:cNvSpPr/>
          <p:nvPr/>
        </p:nvSpPr>
        <p:spPr>
          <a:xfrm>
            <a:off x="9442399" y="107792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Aptos" panose="020B0004020202020204" pitchFamily="34" charset="0"/>
              </a:rPr>
              <a:t>devel</a:t>
            </a:r>
            <a:endParaRPr lang="en-IT" sz="1600" dirty="0">
              <a:solidFill>
                <a:srgbClr val="0070C0"/>
              </a:solidFill>
              <a:latin typeface="Aptos" panose="020B0004020202020204" pitchFamily="34" charset="0"/>
            </a:endParaRPr>
          </a:p>
        </p:txBody>
      </p:sp>
      <p:cxnSp>
        <p:nvCxnSpPr>
          <p:cNvPr id="20" name="Straight Arrow Connector 19">
            <a:extLst>
              <a:ext uri="{FF2B5EF4-FFF2-40B4-BE49-F238E27FC236}">
                <a16:creationId xmlns:a16="http://schemas.microsoft.com/office/drawing/2014/main" id="{4A2B1231-006F-DB4C-B746-83DAE27C5695}"/>
              </a:ext>
            </a:extLst>
          </p:cNvPr>
          <p:cNvCxnSpPr>
            <a:cxnSpLocks/>
            <a:stCxn id="17" idx="1"/>
            <a:endCxn id="7" idx="0"/>
          </p:cNvCxnSpPr>
          <p:nvPr/>
        </p:nvCxnSpPr>
        <p:spPr>
          <a:xfrm flipH="1">
            <a:off x="8940962" y="1674632"/>
            <a:ext cx="69060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0878DFE6-9354-0944-B75F-167C0F516C6E}"/>
              </a:ext>
            </a:extLst>
          </p:cNvPr>
          <p:cNvSpPr/>
          <p:nvPr/>
        </p:nvSpPr>
        <p:spPr>
          <a:xfrm>
            <a:off x="9239916" y="3144423"/>
            <a:ext cx="2872902" cy="3046988"/>
          </a:xfrm>
          <a:prstGeom prst="rect">
            <a:avLst/>
          </a:prstGeom>
        </p:spPr>
        <p:txBody>
          <a:bodyPr wrap="square">
            <a:spAutoFit/>
          </a:bodyPr>
          <a:lstStyle/>
          <a:p>
            <a:r>
              <a:rPr lang="en-GB" sz="1200" dirty="0">
                <a:latin typeface="Aptos" panose="020B0004020202020204" pitchFamily="34" charset="0"/>
                <a:ea typeface="Palatino" pitchFamily="2" charset="77"/>
              </a:rPr>
              <a:t>This moves us to the </a:t>
            </a:r>
            <a:r>
              <a:rPr lang="en-GB" sz="1200" dirty="0" err="1">
                <a:latin typeface="Aptos" panose="020B0004020202020204" pitchFamily="34" charset="0"/>
                <a:ea typeface="Palatino" pitchFamily="2" charset="77"/>
              </a:rPr>
              <a:t>devel</a:t>
            </a:r>
            <a:r>
              <a:rPr lang="en-GB" sz="1200" dirty="0">
                <a:latin typeface="Aptos" panose="020B0004020202020204" pitchFamily="34" charset="0"/>
                <a:ea typeface="Palatino" pitchFamily="2" charset="77"/>
              </a:rPr>
              <a:t> branch</a:t>
            </a:r>
          </a:p>
          <a:p>
            <a:endParaRPr lang="en-GB" sz="1200" dirty="0">
              <a:latin typeface="Aptos" panose="020B0004020202020204" pitchFamily="34" charset="0"/>
              <a:ea typeface="Palatino" pitchFamily="2" charset="77"/>
            </a:endParaRPr>
          </a:p>
          <a:p>
            <a:r>
              <a:rPr lang="en-GB" sz="1200" dirty="0">
                <a:latin typeface="Aptos" panose="020B0004020202020204" pitchFamily="34" charset="0"/>
                <a:ea typeface="Palatino" pitchFamily="2" charset="77"/>
              </a:rPr>
              <a:t>This creates the update</a:t>
            </a:r>
          </a:p>
          <a:p>
            <a:endParaRPr lang="en-GB" sz="1200" dirty="0">
              <a:latin typeface="Aptos" panose="020B0004020202020204" pitchFamily="34" charset="0"/>
              <a:ea typeface="Palatino" pitchFamily="2" charset="77"/>
            </a:endParaRPr>
          </a:p>
          <a:p>
            <a:r>
              <a:rPr lang="en-GB" sz="1200" dirty="0">
                <a:latin typeface="Aptos" panose="020B0004020202020204" pitchFamily="34" charset="0"/>
                <a:ea typeface="Palatino" pitchFamily="2" charset="77"/>
              </a:rPr>
              <a:t>This creates the new commit in the </a:t>
            </a:r>
            <a:r>
              <a:rPr lang="en-GB" sz="1200" dirty="0" err="1">
                <a:latin typeface="Aptos" panose="020B0004020202020204" pitchFamily="34" charset="0"/>
                <a:ea typeface="Palatino" pitchFamily="2" charset="77"/>
              </a:rPr>
              <a:t>devel</a:t>
            </a:r>
            <a:r>
              <a:rPr lang="en-GB" sz="1200" dirty="0">
                <a:latin typeface="Aptos" panose="020B0004020202020204" pitchFamily="34" charset="0"/>
                <a:ea typeface="Palatino" pitchFamily="2" charset="77"/>
              </a:rPr>
              <a:t> branch</a:t>
            </a:r>
          </a:p>
          <a:p>
            <a:endParaRPr lang="en-GB" sz="1200" dirty="0">
              <a:latin typeface="Aptos" panose="020B0004020202020204" pitchFamily="34" charset="0"/>
              <a:ea typeface="Palatino" pitchFamily="2" charset="77"/>
            </a:endParaRPr>
          </a:p>
          <a:p>
            <a:r>
              <a:rPr lang="en-GB" sz="1200" dirty="0">
                <a:latin typeface="Aptos" panose="020B0004020202020204" pitchFamily="34" charset="0"/>
                <a:ea typeface="Palatino" pitchFamily="2" charset="77"/>
              </a:rPr>
              <a:t>This gets us back to the master branch</a:t>
            </a:r>
          </a:p>
          <a:p>
            <a:endParaRPr lang="en-GB" sz="1200" dirty="0">
              <a:latin typeface="Aptos" panose="020B0004020202020204" pitchFamily="34" charset="0"/>
              <a:ea typeface="Palatino" pitchFamily="2" charset="77"/>
            </a:endParaRPr>
          </a:p>
          <a:p>
            <a:r>
              <a:rPr lang="en-GB" sz="1200" dirty="0">
                <a:latin typeface="Aptos" panose="020B0004020202020204" pitchFamily="34" charset="0"/>
                <a:ea typeface="Palatino" pitchFamily="2" charset="77"/>
              </a:rPr>
              <a:t>This creates the conflict</a:t>
            </a:r>
          </a:p>
          <a:p>
            <a:endParaRPr lang="en-GB" sz="1200" dirty="0">
              <a:latin typeface="Aptos" panose="020B0004020202020204" pitchFamily="34" charset="0"/>
              <a:ea typeface="Palatino" pitchFamily="2" charset="77"/>
            </a:endParaRPr>
          </a:p>
          <a:p>
            <a:r>
              <a:rPr lang="en-IT" sz="1200" dirty="0">
                <a:latin typeface="Aptos" panose="020B0004020202020204" pitchFamily="34" charset="0"/>
                <a:ea typeface="Palatino" pitchFamily="2" charset="77"/>
              </a:rPr>
              <a:t>This tries to apply all the new commits in the devel branch to the master branch but it encounters a conflict</a:t>
            </a:r>
          </a:p>
          <a:p>
            <a:endParaRPr lang="en-IT" sz="1200" dirty="0">
              <a:latin typeface="Aptos" panose="020B0004020202020204" pitchFamily="34" charset="0"/>
              <a:ea typeface="Palatino" pitchFamily="2" charset="77"/>
            </a:endParaRPr>
          </a:p>
          <a:p>
            <a:r>
              <a:rPr lang="en-IT" sz="1200" dirty="0">
                <a:latin typeface="Aptos" panose="020B0004020202020204" pitchFamily="34" charset="0"/>
                <a:ea typeface="Palatino" pitchFamily="2" charset="77"/>
              </a:rPr>
              <a:t>This actually applies the changes</a:t>
            </a:r>
          </a:p>
        </p:txBody>
      </p:sp>
      <p:cxnSp>
        <p:nvCxnSpPr>
          <p:cNvPr id="23" name="Straight Arrow Connector 22">
            <a:extLst>
              <a:ext uri="{FF2B5EF4-FFF2-40B4-BE49-F238E27FC236}">
                <a16:creationId xmlns:a16="http://schemas.microsoft.com/office/drawing/2014/main" id="{F4B8B6D9-6CDE-B64D-8EFB-A5759D27DBAF}"/>
              </a:ext>
            </a:extLst>
          </p:cNvPr>
          <p:cNvCxnSpPr>
            <a:cxnSpLocks/>
          </p:cNvCxnSpPr>
          <p:nvPr/>
        </p:nvCxnSpPr>
        <p:spPr>
          <a:xfrm>
            <a:off x="4157026" y="1984982"/>
            <a:ext cx="5072352" cy="12757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FDADD267-E5A9-094B-B777-A1B13530D8F7}"/>
              </a:ext>
            </a:extLst>
          </p:cNvPr>
          <p:cNvCxnSpPr>
            <a:cxnSpLocks/>
          </p:cNvCxnSpPr>
          <p:nvPr/>
        </p:nvCxnSpPr>
        <p:spPr>
          <a:xfrm>
            <a:off x="4169309" y="2463343"/>
            <a:ext cx="5064802" cy="1154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9F934E72-8242-9F4C-8A8C-5B1E1CAE365A}"/>
              </a:ext>
            </a:extLst>
          </p:cNvPr>
          <p:cNvCxnSpPr>
            <a:cxnSpLocks/>
          </p:cNvCxnSpPr>
          <p:nvPr/>
        </p:nvCxnSpPr>
        <p:spPr>
          <a:xfrm>
            <a:off x="7347626" y="3465193"/>
            <a:ext cx="1881752" cy="526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C0EC1FC-7679-0746-94C8-8E43062758A0}"/>
              </a:ext>
            </a:extLst>
          </p:cNvPr>
          <p:cNvCxnSpPr>
            <a:cxnSpLocks/>
            <a:endCxn id="22" idx="1"/>
          </p:cNvCxnSpPr>
          <p:nvPr/>
        </p:nvCxnSpPr>
        <p:spPr>
          <a:xfrm>
            <a:off x="4293140" y="3617593"/>
            <a:ext cx="4946776" cy="1050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48FD1A0-8CF2-634E-9377-BDAD741FD2FD}"/>
              </a:ext>
            </a:extLst>
          </p:cNvPr>
          <p:cNvCxnSpPr>
            <a:cxnSpLocks/>
          </p:cNvCxnSpPr>
          <p:nvPr/>
        </p:nvCxnSpPr>
        <p:spPr>
          <a:xfrm>
            <a:off x="6789906" y="4786009"/>
            <a:ext cx="2439472" cy="130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5CCF5ADA-F34B-4F42-9EF9-0C97BA9AEA6E}"/>
              </a:ext>
            </a:extLst>
          </p:cNvPr>
          <p:cNvCxnSpPr>
            <a:cxnSpLocks/>
          </p:cNvCxnSpPr>
          <p:nvPr/>
        </p:nvCxnSpPr>
        <p:spPr>
          <a:xfrm>
            <a:off x="3917004" y="5004403"/>
            <a:ext cx="5312374" cy="2630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D6AF97A4-2D83-2B4E-9A13-8ACFCFC876E5}"/>
              </a:ext>
            </a:extLst>
          </p:cNvPr>
          <p:cNvCxnSpPr>
            <a:cxnSpLocks/>
          </p:cNvCxnSpPr>
          <p:nvPr/>
        </p:nvCxnSpPr>
        <p:spPr>
          <a:xfrm>
            <a:off x="6854757" y="5943699"/>
            <a:ext cx="2384107" cy="83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8106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b="1" dirty="0"/>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pPr marL="0" indent="0">
              <a:buNone/>
            </a:pP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0035F9ED-D4AF-BE45-B66B-5E8076088156}"/>
              </a:ext>
            </a:extLst>
          </p:cNvPr>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359741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
        <p:nvSpPr>
          <p:cNvPr id="7" name="Slide Number Placeholder 6">
            <a:extLst>
              <a:ext uri="{FF2B5EF4-FFF2-40B4-BE49-F238E27FC236}">
                <a16:creationId xmlns:a16="http://schemas.microsoft.com/office/drawing/2014/main" id="{1A51851F-2ED9-C14B-98C2-3CAD43B0B63C}"/>
              </a:ext>
            </a:extLst>
          </p:cNvPr>
          <p:cNvSpPr>
            <a:spLocks noGrp="1"/>
          </p:cNvSpPr>
          <p:nvPr>
            <p:ph type="sldNum" sz="quarter" idx="12"/>
          </p:nvPr>
        </p:nvSpPr>
        <p:spPr/>
        <p:txBody>
          <a:bodyPr/>
          <a:lstStyle/>
          <a:p>
            <a:fld id="{31DE2C5B-556E-47B8-A792-024C2FCA4ACC}" type="slidenum">
              <a:rPr lang="en-GB" smtClean="0"/>
              <a:t>37</a:t>
            </a:fld>
            <a:endParaRPr lang="en-GB" dirty="0"/>
          </a:p>
        </p:txBody>
      </p:sp>
    </p:spTree>
    <p:extLst>
      <p:ext uri="{BB962C8B-B14F-4D97-AF65-F5344CB8AC3E}">
        <p14:creationId xmlns:p14="http://schemas.microsoft.com/office/powerpoint/2010/main" val="3344793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
        <p:nvSpPr>
          <p:cNvPr id="5" name="Slide Number Placeholder 4">
            <a:extLst>
              <a:ext uri="{FF2B5EF4-FFF2-40B4-BE49-F238E27FC236}">
                <a16:creationId xmlns:a16="http://schemas.microsoft.com/office/drawing/2014/main" id="{BBC04C11-9B71-FF4B-8F9B-167838D83F28}"/>
              </a:ext>
            </a:extLst>
          </p:cNvPr>
          <p:cNvSpPr>
            <a:spLocks noGrp="1"/>
          </p:cNvSpPr>
          <p:nvPr>
            <p:ph type="sldNum" sz="quarter" idx="12"/>
          </p:nvPr>
        </p:nvSpPr>
        <p:spPr/>
        <p:txBody>
          <a:bodyPr/>
          <a:lstStyle/>
          <a:p>
            <a:fld id="{31DE2C5B-556E-47B8-A792-024C2FCA4ACC}" type="slidenum">
              <a:rPr lang="en-GB" smtClean="0"/>
              <a:t>38</a:t>
            </a:fld>
            <a:endParaRPr lang="en-GB" dirty="0"/>
          </a:p>
        </p:txBody>
      </p:sp>
    </p:spTree>
    <p:extLst>
      <p:ext uri="{BB962C8B-B14F-4D97-AF65-F5344CB8AC3E}">
        <p14:creationId xmlns:p14="http://schemas.microsoft.com/office/powerpoint/2010/main" val="2584164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(should be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6"/>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Aptos" panose="020B0004020202020204" pitchFamily="34" charset="0"/>
                <a:ea typeface="Palatino" pitchFamily="2" charset="77"/>
              </a:rPr>
              <a:t>5</a:t>
            </a:r>
          </a:p>
        </p:txBody>
      </p:sp>
      <p:pic>
        <p:nvPicPr>
          <p:cNvPr id="8" name="Picture 7" descr="Graphical user interface, text, email&#10;&#10;Description automatically generated">
            <a:extLst>
              <a:ext uri="{FF2B5EF4-FFF2-40B4-BE49-F238E27FC236}">
                <a16:creationId xmlns:a16="http://schemas.microsoft.com/office/drawing/2014/main" id="{B6B3B07F-ABED-444E-9F9E-F1CD5BC2A4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9371" y="5053631"/>
            <a:ext cx="3237284" cy="597970"/>
          </a:xfrm>
          <a:prstGeom prst="rect">
            <a:avLst/>
          </a:prstGeom>
        </p:spPr>
      </p:pic>
      <p:sp>
        <p:nvSpPr>
          <p:cNvPr id="4" name="Slide Number Placeholder 3">
            <a:extLst>
              <a:ext uri="{FF2B5EF4-FFF2-40B4-BE49-F238E27FC236}">
                <a16:creationId xmlns:a16="http://schemas.microsoft.com/office/drawing/2014/main" id="{0E914CBC-E041-844C-80C4-0B0C5FE698B1}"/>
              </a:ext>
            </a:extLst>
          </p:cNvPr>
          <p:cNvSpPr>
            <a:spLocks noGrp="1"/>
          </p:cNvSpPr>
          <p:nvPr>
            <p:ph type="sldNum" sz="quarter" idx="12"/>
          </p:nvPr>
        </p:nvSpPr>
        <p:spPr/>
        <p:txBody>
          <a:bodyPr/>
          <a:lstStyle/>
          <a:p>
            <a:fld id="{31DE2C5B-556E-47B8-A792-024C2FCA4ACC}" type="slidenum">
              <a:rPr lang="en-GB" smtClean="0"/>
              <a:t>39</a:t>
            </a:fld>
            <a:endParaRPr lang="en-GB" dirty="0"/>
          </a:p>
        </p:txBody>
      </p:sp>
    </p:spTree>
    <p:extLst>
      <p:ext uri="{BB962C8B-B14F-4D97-AF65-F5344CB8AC3E}">
        <p14:creationId xmlns:p14="http://schemas.microsoft.com/office/powerpoint/2010/main" val="217331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Aptos" panose="020B0004020202020204" pitchFamily="34" charset="0"/>
              </a:rPr>
              <a:t>v1.0</a:t>
            </a:r>
            <a:endParaRPr lang="en-IT" dirty="0">
              <a:latin typeface="Aptos" panose="020B0004020202020204" pitchFamily="34" charset="0"/>
            </a:endParaRPr>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Aptos" panose="020B0004020202020204" pitchFamily="34" charset="0"/>
              </a:rPr>
              <a:t>v1.1</a:t>
            </a:r>
            <a:endParaRPr lang="en-IT" dirty="0">
              <a:latin typeface="Aptos" panose="020B0004020202020204" pitchFamily="34" charset="0"/>
            </a:endParaRPr>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Aptos" panose="020B0004020202020204" pitchFamily="34" charset="0"/>
              </a:rPr>
              <a:t>v2.0</a:t>
            </a:r>
            <a:endParaRPr lang="en-IT" dirty="0">
              <a:latin typeface="Aptos" panose="020B0004020202020204" pitchFamily="34" charset="0"/>
            </a:endParaRPr>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Aptos" panose="020B0004020202020204" pitchFamily="34" charset="0"/>
              </a:rPr>
              <a:t>v2.6</a:t>
            </a:r>
            <a:endParaRPr lang="en-IT" dirty="0">
              <a:latin typeface="Aptos" panose="020B0004020202020204" pitchFamily="34" charset="0"/>
            </a:endParaRPr>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Aptos" panose="020B0004020202020204" pitchFamily="34" charset="0"/>
              </a:rPr>
              <a:t>…</a:t>
            </a:r>
            <a:endParaRPr lang="en-IT" dirty="0">
              <a:latin typeface="Aptos" panose="020B0004020202020204" pitchFamily="34" charset="0"/>
            </a:endParaRPr>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91EBF62B-6B33-E341-8043-CC34C7FD88A7}"/>
              </a:ext>
            </a:extLst>
          </p:cNvPr>
          <p:cNvSpPr>
            <a:spLocks noGrp="1"/>
          </p:cNvSpPr>
          <p:nvPr>
            <p:ph type="sldNum" sz="quarter" idx="12"/>
          </p:nvPr>
        </p:nvSpPr>
        <p:spPr/>
        <p:txBody>
          <a:bodyPr/>
          <a:lstStyle/>
          <a:p>
            <a:fld id="{31DE2C5B-556E-47B8-A792-024C2FCA4ACC}" type="slidenum">
              <a:rPr lang="en-GB" smtClean="0"/>
              <a:t>4</a:t>
            </a:fld>
            <a:endParaRPr lang="en-GB" dirty="0"/>
          </a:p>
        </p:txBody>
      </p:sp>
    </p:spTree>
    <p:extLst>
      <p:ext uri="{BB962C8B-B14F-4D97-AF65-F5344CB8AC3E}">
        <p14:creationId xmlns:p14="http://schemas.microsoft.com/office/powerpoint/2010/main" val="329617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   	&lt;remote-repo-name&gt;.git </a:t>
            </a:r>
          </a:p>
          <a:p>
            <a:pPr lvl="1"/>
            <a:endParaRPr lang="en-IT" dirty="0">
              <a:latin typeface="Courier" pitchFamily="2" charset="0"/>
            </a:endParaRPr>
          </a:p>
          <a:p>
            <a:endParaRPr lang="en-IT" dirty="0"/>
          </a:p>
        </p:txBody>
      </p:sp>
      <p:sp>
        <p:nvSpPr>
          <p:cNvPr id="4" name="Slide Number Placeholder 3">
            <a:extLst>
              <a:ext uri="{FF2B5EF4-FFF2-40B4-BE49-F238E27FC236}">
                <a16:creationId xmlns:a16="http://schemas.microsoft.com/office/drawing/2014/main" id="{DDA64412-C1F2-A940-83B8-C77E9AB0FBED}"/>
              </a:ext>
            </a:extLst>
          </p:cNvPr>
          <p:cNvSpPr>
            <a:spLocks noGrp="1"/>
          </p:cNvSpPr>
          <p:nvPr>
            <p:ph type="sldNum" sz="quarter" idx="12"/>
          </p:nvPr>
        </p:nvSpPr>
        <p:spPr/>
        <p:txBody>
          <a:bodyPr/>
          <a:lstStyle/>
          <a:p>
            <a:fld id="{31DE2C5B-556E-47B8-A792-024C2FCA4ACC}" type="slidenum">
              <a:rPr lang="en-GB" smtClean="0"/>
              <a:t>40</a:t>
            </a:fld>
            <a:endParaRPr lang="en-GB" dirty="0"/>
          </a:p>
        </p:txBody>
      </p:sp>
    </p:spTree>
    <p:extLst>
      <p:ext uri="{BB962C8B-B14F-4D97-AF65-F5344CB8AC3E}">
        <p14:creationId xmlns:p14="http://schemas.microsoft.com/office/powerpoint/2010/main" val="66724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Aptos" panose="020B0004020202020204" pitchFamily="34"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Aptos" panose="020B0004020202020204" pitchFamily="34"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FDEA916F-5B29-6143-AA9B-24190D3C8897}"/>
              </a:ext>
            </a:extLst>
          </p:cNvPr>
          <p:cNvSpPr>
            <a:spLocks noGrp="1"/>
          </p:cNvSpPr>
          <p:nvPr>
            <p:ph type="sldNum" sz="quarter" idx="12"/>
          </p:nvPr>
        </p:nvSpPr>
        <p:spPr/>
        <p:txBody>
          <a:bodyPr/>
          <a:lstStyle/>
          <a:p>
            <a:fld id="{31DE2C5B-556E-47B8-A792-024C2FCA4ACC}" type="slidenum">
              <a:rPr lang="en-GB" smtClean="0"/>
              <a:t>41</a:t>
            </a:fld>
            <a:endParaRPr lang="en-GB" dirty="0"/>
          </a:p>
        </p:txBody>
      </p:sp>
    </p:spTree>
    <p:extLst>
      <p:ext uri="{BB962C8B-B14F-4D97-AF65-F5344CB8AC3E}">
        <p14:creationId xmlns:p14="http://schemas.microsoft.com/office/powerpoint/2010/main" val="403377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598188" y="1167315"/>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a:t>
            </a:r>
            <a:r>
              <a:rPr lang="en-IT"/>
              <a:t>tree </a:t>
            </a:r>
            <a:r>
              <a:rPr lang="en-US" dirty="0"/>
              <a:t>to something</a:t>
            </a:r>
            <a:r>
              <a:rPr lang="en-IT"/>
              <a:t> </a:t>
            </a:r>
            <a:r>
              <a:rPr lang="en-IT" dirty="0"/>
              <a:t>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latin typeface="Courier" pitchFamily="2" charset="0"/>
              </a:rPr>
              <a:t>git pull </a:t>
            </a:r>
            <a:r>
              <a:rPr lang="en-GB" dirty="0"/>
              <a:t>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3968821"/>
            <a:ext cx="308304"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latin typeface="Aptos" panose="020B0004020202020204" pitchFamily="34" charset="0"/>
            </a:endParaRPr>
          </a:p>
        </p:txBody>
      </p:sp>
      <p:sp>
        <p:nvSpPr>
          <p:cNvPr id="8" name="Rectangle 7">
            <a:extLst>
              <a:ext uri="{FF2B5EF4-FFF2-40B4-BE49-F238E27FC236}">
                <a16:creationId xmlns:a16="http://schemas.microsoft.com/office/drawing/2014/main" id="{D31B0190-19F0-CF4D-948F-C64DF39C801E}"/>
              </a:ext>
            </a:extLst>
          </p:cNvPr>
          <p:cNvSpPr/>
          <p:nvPr/>
        </p:nvSpPr>
        <p:spPr>
          <a:xfrm>
            <a:off x="1630248" y="3983587"/>
            <a:ext cx="84715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Aptos" panose="020B0004020202020204" pitchFamily="34" charset="0"/>
              </a:rPr>
              <a:t>master</a:t>
            </a:r>
            <a:endParaRPr lang="en-IT" sz="1600" dirty="0">
              <a:solidFill>
                <a:schemeClr val="accent6"/>
              </a:solidFill>
              <a:latin typeface="Aptos" panose="020B0004020202020204" pitchFamily="34"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latin typeface="Aptos" panose="020B0004020202020204" pitchFamily="34" charset="0"/>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7" idx="1"/>
            <a:endCxn id="25" idx="3"/>
          </p:cNvCxnSpPr>
          <p:nvPr/>
        </p:nvCxnSpPr>
        <p:spPr>
          <a:xfrm flipH="1">
            <a:off x="5039983" y="4153487"/>
            <a:ext cx="500581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286132"/>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Aptos" panose="020B0004020202020204" pitchFamily="34" charset="0"/>
              </a:rPr>
              <a:t>devel</a:t>
            </a:r>
            <a:endParaRPr lang="en-IT" sz="1600" dirty="0">
              <a:solidFill>
                <a:srgbClr val="0070C0"/>
              </a:solidFill>
              <a:latin typeface="Aptos" panose="020B0004020202020204" pitchFamily="34"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latin typeface="Aptos" panose="020B0004020202020204" pitchFamily="34" charset="0"/>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latin typeface="Aptos" panose="020B0004020202020204" pitchFamily="34" charset="0"/>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3973207"/>
            <a:ext cx="308304"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3968821"/>
            <a:ext cx="308304"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35" name="Rectangle 34">
            <a:extLst>
              <a:ext uri="{FF2B5EF4-FFF2-40B4-BE49-F238E27FC236}">
                <a16:creationId xmlns:a16="http://schemas.microsoft.com/office/drawing/2014/main" id="{CFCF3D16-97A2-4041-812E-28CCF7ADE140}"/>
              </a:ext>
            </a:extLst>
          </p:cNvPr>
          <p:cNvSpPr/>
          <p:nvPr/>
        </p:nvSpPr>
        <p:spPr>
          <a:xfrm>
            <a:off x="1665534" y="3077315"/>
            <a:ext cx="857542"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Aptos" panose="020B0004020202020204" pitchFamily="34" charset="0"/>
              </a:rPr>
              <a:t>feature</a:t>
            </a:r>
            <a:endParaRPr lang="en-IT" sz="1600" dirty="0">
              <a:solidFill>
                <a:schemeClr val="accent2"/>
              </a:solidFill>
              <a:latin typeface="Aptos" panose="020B0004020202020204" pitchFamily="34"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79191" y="2562359"/>
            <a:ext cx="142340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Aptos" panose="020B0004020202020204" pitchFamily="34" charset="0"/>
              </a:rPr>
              <a:t>other-feature</a:t>
            </a:r>
            <a:endParaRPr lang="en-IT" sz="1600" dirty="0">
              <a:solidFill>
                <a:srgbClr val="7030A0"/>
              </a:solidFill>
              <a:latin typeface="Aptos" panose="020B0004020202020204" pitchFamily="34" charset="0"/>
            </a:endParaRPr>
          </a:p>
        </p:txBody>
      </p:sp>
      <p:sp>
        <p:nvSpPr>
          <p:cNvPr id="44" name="TextBox 43">
            <a:extLst>
              <a:ext uri="{FF2B5EF4-FFF2-40B4-BE49-F238E27FC236}">
                <a16:creationId xmlns:a16="http://schemas.microsoft.com/office/drawing/2014/main" id="{98598F68-5A00-F345-9D68-14B47CA2D9B5}"/>
              </a:ext>
            </a:extLst>
          </p:cNvPr>
          <p:cNvSpPr txBox="1"/>
          <p:nvPr/>
        </p:nvSpPr>
        <p:spPr>
          <a:xfrm>
            <a:off x="3296657" y="3508580"/>
            <a:ext cx="308304" cy="369332"/>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11039"/>
            <a:ext cx="308304" cy="369332"/>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11039"/>
            <a:ext cx="308304" cy="369332"/>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11732"/>
            <a:ext cx="308304" cy="369332"/>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13879"/>
            <a:ext cx="308304" cy="369332"/>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270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275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80371"/>
            <a:ext cx="617819" cy="928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037782"/>
            <a:ext cx="308304" cy="369332"/>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407114"/>
            <a:ext cx="391932" cy="103925"/>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29614"/>
            <a:ext cx="308304" cy="369332"/>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296759"/>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587603"/>
            <a:ext cx="308304" cy="369332"/>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581084"/>
            <a:ext cx="308304" cy="369332"/>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583818"/>
            <a:ext cx="308304" cy="369332"/>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583818"/>
            <a:ext cx="308304" cy="369332"/>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Aptos" panose="020B0004020202020204" pitchFamily="34"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73877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745395"/>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11FA5221-D7AF-2F45-9A7F-974F82AEF0EF}"/>
              </a:ext>
            </a:extLst>
          </p:cNvPr>
          <p:cNvSpPr>
            <a:spLocks noGrp="1"/>
          </p:cNvSpPr>
          <p:nvPr>
            <p:ph type="sldNum" sz="quarter" idx="12"/>
          </p:nvPr>
        </p:nvSpPr>
        <p:spPr/>
        <p:txBody>
          <a:bodyPr/>
          <a:lstStyle/>
          <a:p>
            <a:fld id="{31DE2C5B-556E-47B8-A792-024C2FCA4ACC}" type="slidenum">
              <a:rPr lang="en-GB" smtClean="0"/>
              <a:t>42</a:t>
            </a:fld>
            <a:endParaRPr lang="en-GB" dirty="0"/>
          </a:p>
        </p:txBody>
      </p:sp>
    </p:spTree>
    <p:extLst>
      <p:ext uri="{BB962C8B-B14F-4D97-AF65-F5344CB8AC3E}">
        <p14:creationId xmlns:p14="http://schemas.microsoft.com/office/powerpoint/2010/main" val="591929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pPr marL="0" indent="0">
              <a:buNone/>
            </a:pPr>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US" dirty="0"/>
              <a:t>If you are curious, y</a:t>
            </a:r>
            <a:r>
              <a:rPr lang="en-IT"/>
              <a:t>ou </a:t>
            </a:r>
            <a:r>
              <a:rPr lang="en-IT" dirty="0"/>
              <a:t>can find </a:t>
            </a:r>
            <a:r>
              <a:rPr lang="en-IT"/>
              <a:t>useful </a:t>
            </a:r>
            <a:r>
              <a:rPr lang="en-US" dirty="0"/>
              <a:t>extra </a:t>
            </a:r>
            <a:r>
              <a:rPr lang="en-IT"/>
              <a:t>resources </a:t>
            </a:r>
            <a:r>
              <a:rPr lang="en-IT" dirty="0"/>
              <a:t>in slide 47.</a:t>
            </a:r>
          </a:p>
          <a:p>
            <a:endParaRPr lang="en-IT" dirty="0"/>
          </a:p>
          <a:p>
            <a:endParaRPr lang="en-IT" dirty="0"/>
          </a:p>
        </p:txBody>
      </p:sp>
      <p:sp>
        <p:nvSpPr>
          <p:cNvPr id="4" name="Slide Number Placeholder 3">
            <a:extLst>
              <a:ext uri="{FF2B5EF4-FFF2-40B4-BE49-F238E27FC236}">
                <a16:creationId xmlns:a16="http://schemas.microsoft.com/office/drawing/2014/main" id="{AAA12296-ED10-3C4F-9D30-1899F7F59622}"/>
              </a:ext>
            </a:extLst>
          </p:cNvPr>
          <p:cNvSpPr>
            <a:spLocks noGrp="1"/>
          </p:cNvSpPr>
          <p:nvPr>
            <p:ph type="sldNum" sz="quarter" idx="12"/>
          </p:nvPr>
        </p:nvSpPr>
        <p:spPr/>
        <p:txBody>
          <a:bodyPr/>
          <a:lstStyle/>
          <a:p>
            <a:fld id="{31DE2C5B-556E-47B8-A792-024C2FCA4ACC}" type="slidenum">
              <a:rPr lang="en-GB" smtClean="0"/>
              <a:t>43</a:t>
            </a:fld>
            <a:endParaRPr lang="en-GB" dirty="0"/>
          </a:p>
        </p:txBody>
      </p:sp>
    </p:spTree>
    <p:extLst>
      <p:ext uri="{BB962C8B-B14F-4D97-AF65-F5344CB8AC3E}">
        <p14:creationId xmlns:p14="http://schemas.microsoft.com/office/powerpoint/2010/main" val="1925105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a:solidFill>
                  <a:schemeClr val="bg1">
                    <a:lumMod val="75000"/>
                  </a:schemeClr>
                </a:solidFill>
              </a:rPr>
              <a:t>Remote repositories and best practices</a:t>
            </a:r>
            <a:endParaRPr lang="en-IT" dirty="0">
              <a:solidFill>
                <a:schemeClr val="bg1">
                  <a:lumMod val="75000"/>
                </a:schemeClr>
              </a:solidFill>
            </a:endParaRPr>
          </a:p>
          <a:p>
            <a:pPr marL="0" indent="0">
              <a:buNone/>
            </a:pPr>
            <a:endParaRPr lang="en-IT" dirty="0">
              <a:solidFill>
                <a:schemeClr val="bg1">
                  <a:lumMod val="75000"/>
                </a:schemeClr>
              </a:solidFill>
            </a:endParaRPr>
          </a:p>
          <a:p>
            <a:r>
              <a:rPr lang="en-IT" b="1" dirty="0"/>
              <a:t>Homework</a:t>
            </a:r>
          </a:p>
          <a:p>
            <a:r>
              <a:rPr lang="en-IT">
                <a:solidFill>
                  <a:schemeClr val="bg1">
                    <a:lumMod val="75000"/>
                  </a:schemeClr>
                </a:solidFill>
              </a:rPr>
              <a:t>Resources</a:t>
            </a: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3E3E22D8-6C60-4D43-8B1C-2DEFA5C45C6F}"/>
              </a:ext>
            </a:extLst>
          </p:cNvPr>
          <p:cNvSpPr>
            <a:spLocks noGrp="1"/>
          </p:cNvSpPr>
          <p:nvPr>
            <p:ph type="sldNum" sz="quarter" idx="12"/>
          </p:nvPr>
        </p:nvSpPr>
        <p:spPr/>
        <p:txBody>
          <a:bodyPr/>
          <a:lstStyle/>
          <a:p>
            <a:fld id="{31DE2C5B-556E-47B8-A792-024C2FCA4ACC}" type="slidenum">
              <a:rPr lang="en-GB" smtClean="0"/>
              <a:t>44</a:t>
            </a:fld>
            <a:endParaRPr lang="en-GB" dirty="0"/>
          </a:p>
        </p:txBody>
      </p:sp>
    </p:spTree>
    <p:extLst>
      <p:ext uri="{BB962C8B-B14F-4D97-AF65-F5344CB8AC3E}">
        <p14:creationId xmlns:p14="http://schemas.microsoft.com/office/powerpoint/2010/main" val="2240115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Homework</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Next time we will start learning about Dart, the programming language we will use to develop mobile apps in this course. To do that, we need our development environment, i.e., required software and libraries to actually develop something,  to be ready.</a:t>
            </a:r>
          </a:p>
          <a:p>
            <a:endParaRPr lang="en-IT" dirty="0"/>
          </a:p>
          <a:p>
            <a:r>
              <a:rPr lang="en-IT" dirty="0"/>
              <a:t>You need to prepare the development </a:t>
            </a:r>
            <a:r>
              <a:rPr lang="en-IT"/>
              <a:t>environment of your PC or MAC. </a:t>
            </a:r>
            <a:r>
              <a:rPr lang="en-IT" dirty="0"/>
              <a:t>To do that, follow the instruction in the file “</a:t>
            </a:r>
            <a:r>
              <a:rPr lang="en-GB" b="1" dirty="0"/>
              <a:t>Setup the development environment</a:t>
            </a:r>
            <a:r>
              <a:rPr lang="en-GB" dirty="0"/>
              <a:t>” that you can find in the course page.</a:t>
            </a:r>
            <a:endParaRPr lang="en-IT" dirty="0"/>
          </a:p>
        </p:txBody>
      </p:sp>
      <p:sp>
        <p:nvSpPr>
          <p:cNvPr id="6" name="Slide Number Placeholder 5">
            <a:extLst>
              <a:ext uri="{FF2B5EF4-FFF2-40B4-BE49-F238E27FC236}">
                <a16:creationId xmlns:a16="http://schemas.microsoft.com/office/drawing/2014/main" id="{A0796A95-1E61-7240-93D4-0BE8D3793F09}"/>
              </a:ext>
            </a:extLst>
          </p:cNvPr>
          <p:cNvSpPr>
            <a:spLocks noGrp="1"/>
          </p:cNvSpPr>
          <p:nvPr>
            <p:ph type="sldNum" sz="quarter" idx="12"/>
          </p:nvPr>
        </p:nvSpPr>
        <p:spPr/>
        <p:txBody>
          <a:bodyPr/>
          <a:lstStyle/>
          <a:p>
            <a:fld id="{31DE2C5B-556E-47B8-A792-024C2FCA4ACC}" type="slidenum">
              <a:rPr lang="en-GB" smtClean="0"/>
              <a:t>45</a:t>
            </a:fld>
            <a:endParaRPr lang="en-GB" dirty="0"/>
          </a:p>
        </p:txBody>
      </p:sp>
    </p:spTree>
    <p:extLst>
      <p:ext uri="{BB962C8B-B14F-4D97-AF65-F5344CB8AC3E}">
        <p14:creationId xmlns:p14="http://schemas.microsoft.com/office/powerpoint/2010/main" val="2912856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b="1" dirty="0"/>
              <a:t>Resources</a:t>
            </a:r>
          </a:p>
          <a:p>
            <a:pPr marL="0" indent="0">
              <a:buNone/>
            </a:pP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2EC21367-CD79-6F4A-9F59-EA38C43D95B7}"/>
              </a:ext>
            </a:extLst>
          </p:cNvPr>
          <p:cNvSpPr>
            <a:spLocks noGrp="1"/>
          </p:cNvSpPr>
          <p:nvPr>
            <p:ph type="sldNum" sz="quarter" idx="12"/>
          </p:nvPr>
        </p:nvSpPr>
        <p:spPr/>
        <p:txBody>
          <a:bodyPr/>
          <a:lstStyle/>
          <a:p>
            <a:fld id="{31DE2C5B-556E-47B8-A792-024C2FCA4ACC}" type="slidenum">
              <a:rPr lang="en-GB" smtClean="0"/>
              <a:t>46</a:t>
            </a:fld>
            <a:endParaRPr lang="en-GB" dirty="0"/>
          </a:p>
        </p:txBody>
      </p:sp>
    </p:spTree>
    <p:extLst>
      <p:ext uri="{BB962C8B-B14F-4D97-AF65-F5344CB8AC3E}">
        <p14:creationId xmlns:p14="http://schemas.microsoft.com/office/powerpoint/2010/main" val="102884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GB" dirty="0">
                <a:hlinkClick r:id="rId3" tooltip="git-cheat-sheet-education.pdf"/>
              </a:rPr>
              <a:t>git-cheat-sheet-education.pdf</a:t>
            </a:r>
            <a:r>
              <a:rPr lang="en-GB" dirty="0"/>
              <a:t> in the material/ folder (gently provided </a:t>
            </a:r>
            <a:r>
              <a:rPr lang="en-GB"/>
              <a:t>by GitHub)</a:t>
            </a:r>
            <a:endParaRPr lang="en-IT" dirty="0"/>
          </a:p>
          <a:p>
            <a:pPr lvl="1"/>
            <a:endParaRPr lang="en-IT" dirty="0"/>
          </a:p>
          <a:p>
            <a:r>
              <a:rPr lang="en-IT" dirty="0"/>
              <a:t>Git official book</a:t>
            </a:r>
          </a:p>
          <a:p>
            <a:pPr lvl="1"/>
            <a:r>
              <a:rPr lang="en-GB" dirty="0">
                <a:hlinkClick r:id="rId4"/>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5"/>
              </a:rPr>
              <a:t>https://www.youtube.com/watch?v=8JJ101D3knE&amp;ab_channel=ProgrammingwithMosh</a:t>
            </a:r>
            <a:endParaRPr lang="en-IT" dirty="0"/>
          </a:p>
          <a:p>
            <a:pPr lvl="1"/>
            <a:endParaRPr lang="en-IT" dirty="0"/>
          </a:p>
          <a:p>
            <a:r>
              <a:rPr lang="en-IT" dirty="0"/>
              <a:t>Oh Shit Git</a:t>
            </a:r>
          </a:p>
          <a:p>
            <a:pPr lvl="1"/>
            <a:r>
              <a:rPr lang="en-GB" dirty="0">
                <a:hlinkClick r:id="rId6"/>
              </a:rPr>
              <a:t>https://ohshitgit.com/</a:t>
            </a:r>
            <a:r>
              <a:rPr lang="en-GB" dirty="0"/>
              <a:t> </a:t>
            </a:r>
          </a:p>
        </p:txBody>
      </p:sp>
      <p:sp>
        <p:nvSpPr>
          <p:cNvPr id="4" name="Slide Number Placeholder 3">
            <a:extLst>
              <a:ext uri="{FF2B5EF4-FFF2-40B4-BE49-F238E27FC236}">
                <a16:creationId xmlns:a16="http://schemas.microsoft.com/office/drawing/2014/main" id="{35172098-E690-C64B-97CB-760A3DB86D1B}"/>
              </a:ext>
            </a:extLst>
          </p:cNvPr>
          <p:cNvSpPr>
            <a:spLocks noGrp="1"/>
          </p:cNvSpPr>
          <p:nvPr>
            <p:ph type="sldNum" sz="quarter" idx="12"/>
          </p:nvPr>
        </p:nvSpPr>
        <p:spPr/>
        <p:txBody>
          <a:bodyPr/>
          <a:lstStyle/>
          <a:p>
            <a:fld id="{31DE2C5B-556E-47B8-A792-024C2FCA4ACC}" type="slidenum">
              <a:rPr lang="en-GB" smtClean="0"/>
              <a:t>47</a:t>
            </a:fld>
            <a:endParaRPr lang="en-GB" dirty="0"/>
          </a:p>
        </p:txBody>
      </p:sp>
    </p:spTree>
    <p:extLst>
      <p:ext uri="{BB962C8B-B14F-4D97-AF65-F5344CB8AC3E}">
        <p14:creationId xmlns:p14="http://schemas.microsoft.com/office/powerpoint/2010/main" val="1559286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is my code? Which is which?” situations</a:t>
            </a:r>
          </a:p>
          <a:p>
            <a:endParaRPr lang="en-IT" dirty="0"/>
          </a:p>
          <a:p>
            <a:r>
              <a:rPr lang="en-IT" dirty="0"/>
              <a:t>…</a:t>
            </a:r>
          </a:p>
        </p:txBody>
      </p:sp>
      <p:sp>
        <p:nvSpPr>
          <p:cNvPr id="4" name="Slide Number Placeholder 3">
            <a:extLst>
              <a:ext uri="{FF2B5EF4-FFF2-40B4-BE49-F238E27FC236}">
                <a16:creationId xmlns:a16="http://schemas.microsoft.com/office/drawing/2014/main" id="{9198DF66-6F09-9F4B-8BB9-B2CE5825BCE2}"/>
              </a:ext>
            </a:extLst>
          </p:cNvPr>
          <p:cNvSpPr>
            <a:spLocks noGrp="1"/>
          </p:cNvSpPr>
          <p:nvPr>
            <p:ph type="sldNum" sz="quarter" idx="12"/>
          </p:nvPr>
        </p:nvSpPr>
        <p:spPr/>
        <p:txBody>
          <a:bodyPr/>
          <a:lstStyle/>
          <a:p>
            <a:fld id="{31DE2C5B-556E-47B8-A792-024C2FCA4ACC}" type="slidenum">
              <a:rPr lang="en-GB" smtClean="0"/>
              <a:t>5</a:t>
            </a:fld>
            <a:endParaRPr lang="en-GB" dirty="0"/>
          </a:p>
        </p:txBody>
      </p:sp>
    </p:spTree>
    <p:extLst>
      <p:ext uri="{BB962C8B-B14F-4D97-AF65-F5344CB8AC3E}">
        <p14:creationId xmlns:p14="http://schemas.microsoft.com/office/powerpoint/2010/main" val="413832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8B022FA7-0A92-F147-A98F-5DC0FA62BA4A}"/>
              </a:ext>
            </a:extLst>
          </p:cNvPr>
          <p:cNvSpPr>
            <a:spLocks noGrp="1"/>
          </p:cNvSpPr>
          <p:nvPr>
            <p:ph type="sldNum" sz="quarter" idx="12"/>
          </p:nvPr>
        </p:nvSpPr>
        <p:spPr/>
        <p:txBody>
          <a:bodyPr/>
          <a:lstStyle/>
          <a:p>
            <a:fld id="{31DE2C5B-556E-47B8-A792-024C2FCA4ACC}" type="slidenum">
              <a:rPr lang="en-GB" smtClean="0"/>
              <a:t>6</a:t>
            </a:fld>
            <a:endParaRPr lang="en-GB" dirty="0"/>
          </a:p>
        </p:txBody>
      </p:sp>
    </p:spTree>
    <p:extLst>
      <p:ext uri="{BB962C8B-B14F-4D97-AF65-F5344CB8AC3E}">
        <p14:creationId xmlns:p14="http://schemas.microsoft.com/office/powerpoint/2010/main" val="9420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2390E86-D28C-A54E-8D16-6615623414D9}"/>
              </a:ext>
            </a:extLst>
          </p:cNvPr>
          <p:cNvSpPr>
            <a:spLocks noGrp="1"/>
          </p:cNvSpPr>
          <p:nvPr>
            <p:ph type="sldNum" sz="quarter" idx="12"/>
          </p:nvPr>
        </p:nvSpPr>
        <p:spPr/>
        <p:txBody>
          <a:bodyPr/>
          <a:lstStyle/>
          <a:p>
            <a:fld id="{31DE2C5B-556E-47B8-A792-024C2FCA4ACC}" type="slidenum">
              <a:rPr lang="en-GB" smtClean="0"/>
              <a:t>7</a:t>
            </a:fld>
            <a:endParaRPr lang="en-GB" dirty="0"/>
          </a:p>
        </p:txBody>
      </p:sp>
    </p:spTree>
    <p:extLst>
      <p:ext uri="{BB962C8B-B14F-4D97-AF65-F5344CB8AC3E}">
        <p14:creationId xmlns:p14="http://schemas.microsoft.com/office/powerpoint/2010/main" val="85774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lnSpcReduction="10000"/>
          </a:bodyPr>
          <a:lstStyle/>
          <a:p>
            <a:r>
              <a:rPr lang="en-IT" b="1" dirty="0"/>
              <a:t>Working directory</a:t>
            </a:r>
            <a:r>
              <a:rPr lang="en-IT" dirty="0"/>
              <a:t>: where the code is.</a:t>
            </a:r>
          </a:p>
          <a:p>
            <a:r>
              <a:rPr lang="en-IT" b="1" dirty="0"/>
              <a:t>Staging area</a:t>
            </a:r>
            <a:r>
              <a:rPr lang="en-IT" dirty="0"/>
              <a:t>: where you put the “new code” that you want to become the next code version. </a:t>
            </a:r>
          </a:p>
        </p:txBody>
      </p:sp>
      <p:pic>
        <p:nvPicPr>
          <p:cNvPr id="8" name="Graphic 7" descr="Database outline">
            <a:extLst>
              <a:ext uri="{FF2B5EF4-FFF2-40B4-BE49-F238E27FC236}">
                <a16:creationId xmlns:a16="http://schemas.microsoft.com/office/drawing/2014/main" id="{637E40E8-44D7-5640-B7DD-53D1C2CD9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11" name="Rectangle 10">
            <a:extLst>
              <a:ext uri="{FF2B5EF4-FFF2-40B4-BE49-F238E27FC236}">
                <a16:creationId xmlns:a16="http://schemas.microsoft.com/office/drawing/2014/main" id="{5A858635-E6DD-DE4C-84DA-96E7948E3D68}"/>
              </a:ext>
            </a:extLst>
          </p:cNvPr>
          <p:cNvSpPr/>
          <p:nvPr/>
        </p:nvSpPr>
        <p:spPr>
          <a:xfrm>
            <a:off x="8924936" y="3780097"/>
            <a:ext cx="1337226" cy="369332"/>
          </a:xfrm>
          <a:prstGeom prst="rect">
            <a:avLst/>
          </a:prstGeom>
        </p:spPr>
        <p:txBody>
          <a:bodyPr wrap="none">
            <a:spAutoFit/>
          </a:bodyPr>
          <a:lstStyle/>
          <a:p>
            <a:r>
              <a:rPr lang="en-GB" b="1" dirty="0">
                <a:latin typeface="Aptos" panose="020B0004020202020204" pitchFamily="34" charset="0"/>
              </a:rPr>
              <a:t>Repository</a:t>
            </a:r>
            <a:endParaRPr lang="en-IT" b="1" dirty="0">
              <a:latin typeface="Aptos" panose="020B0004020202020204" pitchFamily="34" charset="0"/>
            </a:endParaRPr>
          </a:p>
        </p:txBody>
      </p:sp>
      <p:pic>
        <p:nvPicPr>
          <p:cNvPr id="12" name="Graphic 11" descr="Open folder outline">
            <a:extLst>
              <a:ext uri="{FF2B5EF4-FFF2-40B4-BE49-F238E27FC236}">
                <a16:creationId xmlns:a16="http://schemas.microsoft.com/office/drawing/2014/main" id="{CB721FE9-4969-394C-A234-730CEE55FA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4" name="Rectangle 13">
            <a:extLst>
              <a:ext uri="{FF2B5EF4-FFF2-40B4-BE49-F238E27FC236}">
                <a16:creationId xmlns:a16="http://schemas.microsoft.com/office/drawing/2014/main" id="{A2EEB155-13A6-F142-8D4B-1BDFCDAD168E}"/>
              </a:ext>
            </a:extLst>
          </p:cNvPr>
          <p:cNvSpPr/>
          <p:nvPr/>
        </p:nvSpPr>
        <p:spPr>
          <a:xfrm>
            <a:off x="1410628" y="3780097"/>
            <a:ext cx="2110386" cy="369332"/>
          </a:xfrm>
          <a:prstGeom prst="rect">
            <a:avLst/>
          </a:prstGeom>
        </p:spPr>
        <p:txBody>
          <a:bodyPr wrap="none">
            <a:spAutoFit/>
          </a:bodyPr>
          <a:lstStyle/>
          <a:p>
            <a:pPr algn="ctr"/>
            <a:r>
              <a:rPr lang="en-GB" b="1" dirty="0">
                <a:latin typeface="Aptos" panose="020B0004020202020204" pitchFamily="34" charset="0"/>
              </a:rPr>
              <a:t>Working directory</a:t>
            </a:r>
          </a:p>
        </p:txBody>
      </p:sp>
      <p:sp>
        <p:nvSpPr>
          <p:cNvPr id="15" name="Oval 14">
            <a:extLst>
              <a:ext uri="{FF2B5EF4-FFF2-40B4-BE49-F238E27FC236}">
                <a16:creationId xmlns:a16="http://schemas.microsoft.com/office/drawing/2014/main" id="{A74667ED-8F6A-A047-9D1A-752F62B9E51C}"/>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latin typeface="Aptos" panose="020B0004020202020204" pitchFamily="34" charset="0"/>
            </a:endParaRPr>
          </a:p>
        </p:txBody>
      </p:sp>
      <p:sp>
        <p:nvSpPr>
          <p:cNvPr id="16" name="Rectangle 15">
            <a:extLst>
              <a:ext uri="{FF2B5EF4-FFF2-40B4-BE49-F238E27FC236}">
                <a16:creationId xmlns:a16="http://schemas.microsoft.com/office/drawing/2014/main" id="{049BFD17-28FA-B849-A65A-CB0EC248021D}"/>
              </a:ext>
            </a:extLst>
          </p:cNvPr>
          <p:cNvSpPr/>
          <p:nvPr/>
        </p:nvSpPr>
        <p:spPr>
          <a:xfrm>
            <a:off x="5369179" y="4794430"/>
            <a:ext cx="1486304" cy="369332"/>
          </a:xfrm>
          <a:prstGeom prst="rect">
            <a:avLst/>
          </a:prstGeom>
        </p:spPr>
        <p:txBody>
          <a:bodyPr wrap="none">
            <a:spAutoFit/>
          </a:bodyPr>
          <a:lstStyle/>
          <a:p>
            <a:pPr algn="ctr"/>
            <a:r>
              <a:rPr lang="en-GB" b="1" dirty="0">
                <a:latin typeface="Aptos" panose="020B0004020202020204" pitchFamily="34" charset="0"/>
              </a:rPr>
              <a:t>Staging area</a:t>
            </a:r>
          </a:p>
        </p:txBody>
      </p:sp>
      <p:sp>
        <p:nvSpPr>
          <p:cNvPr id="3" name="Slide Number Placeholder 2">
            <a:extLst>
              <a:ext uri="{FF2B5EF4-FFF2-40B4-BE49-F238E27FC236}">
                <a16:creationId xmlns:a16="http://schemas.microsoft.com/office/drawing/2014/main" id="{3A9AF5B1-FAFB-824D-A33C-9A829233B204}"/>
              </a:ext>
            </a:extLst>
          </p:cNvPr>
          <p:cNvSpPr>
            <a:spLocks noGrp="1"/>
          </p:cNvSpPr>
          <p:nvPr>
            <p:ph type="sldNum" sz="quarter" idx="12"/>
          </p:nvPr>
        </p:nvSpPr>
        <p:spPr/>
        <p:txBody>
          <a:bodyPr/>
          <a:lstStyle/>
          <a:p>
            <a:fld id="{31DE2C5B-556E-47B8-A792-024C2FCA4ACC}" type="slidenum">
              <a:rPr lang="en-GB" smtClean="0"/>
              <a:t>8</a:t>
            </a:fld>
            <a:endParaRPr lang="en-GB" dirty="0"/>
          </a:p>
        </p:txBody>
      </p:sp>
    </p:spTree>
    <p:extLst>
      <p:ext uri="{BB962C8B-B14F-4D97-AF65-F5344CB8AC3E}">
        <p14:creationId xmlns:p14="http://schemas.microsoft.com/office/powerpoint/2010/main" val="385600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Aptos" panose="020B0004020202020204" pitchFamily="34" charset="0"/>
              </a:rPr>
              <a:t>Repository</a:t>
            </a:r>
            <a:endParaRPr lang="en-IT" b="1" dirty="0">
              <a:latin typeface="Aptos" panose="020B0004020202020204" pitchFamily="34"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Aptos" panose="020B0004020202020204" pitchFamily="34" charset="0"/>
              </a:rPr>
              <a:t>Working directory</a:t>
            </a:r>
          </a:p>
          <a:p>
            <a:pPr algn="ctr"/>
            <a:r>
              <a:rPr lang="en-GB" dirty="0">
                <a:latin typeface="Aptos" panose="020B0004020202020204" pitchFamily="34" charset="0"/>
              </a:rPr>
              <a:t>(with some modifications)</a:t>
            </a:r>
            <a:endParaRPr lang="en-IT" dirty="0">
              <a:latin typeface="Aptos" panose="020B0004020202020204" pitchFamily="34"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Aptos" panose="020B0004020202020204" pitchFamily="34" charset="0"/>
              </a:rPr>
              <a:t>Staging area</a:t>
            </a:r>
          </a:p>
        </p:txBody>
      </p:sp>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C79FC9A0-1859-D543-9AF8-94D9C1D2623B}"/>
              </a:ext>
            </a:extLst>
          </p:cNvPr>
          <p:cNvSpPr>
            <a:spLocks noGrp="1"/>
          </p:cNvSpPr>
          <p:nvPr>
            <p:ph type="sldNum" sz="quarter" idx="12"/>
          </p:nvPr>
        </p:nvSpPr>
        <p:spPr/>
        <p:txBody>
          <a:bodyPr/>
          <a:lstStyle/>
          <a:p>
            <a:fld id="{31DE2C5B-556E-47B8-A792-024C2FCA4ACC}" type="slidenum">
              <a:rPr lang="en-GB" smtClean="0"/>
              <a:t>9</a:t>
            </a:fld>
            <a:endParaRPr lang="en-GB" dirty="0"/>
          </a:p>
        </p:txBody>
      </p:sp>
    </p:spTree>
    <p:extLst>
      <p:ext uri="{BB962C8B-B14F-4D97-AF65-F5344CB8AC3E}">
        <p14:creationId xmlns:p14="http://schemas.microsoft.com/office/powerpoint/2010/main" val="21759416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8777</TotalTime>
  <Words>2712</Words>
  <Application>Microsoft Macintosh PowerPoint</Application>
  <PresentationFormat>Widescreen</PresentationFormat>
  <Paragraphs>592</Paragraphs>
  <Slides>47</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Aptos</vt:lpstr>
      <vt:lpstr>Arial</vt:lpstr>
      <vt:lpstr>Calibri</vt:lpstr>
      <vt:lpstr>Courier</vt:lpstr>
      <vt:lpstr>Courier New</vt:lpstr>
      <vt:lpstr>Palatino Linotype</vt:lpstr>
      <vt:lpstr>Times New Roman</vt:lpstr>
      <vt:lpstr>Wingdings</vt:lpstr>
      <vt:lpstr>Tema di Office</vt:lpstr>
      <vt:lpstr>Giacomo Cappon</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Steps to reproduce Scenario 1</vt:lpstr>
      <vt:lpstr>Managing scenario 2</vt:lpstr>
      <vt:lpstr>Managing scenario 2</vt:lpstr>
      <vt:lpstr>Managing scenario 2</vt:lpstr>
      <vt:lpstr>Steps to reproduce Scenario 2</vt:lpstr>
      <vt:lpstr>Outline</vt:lpstr>
      <vt:lpstr>Remote repositories</vt:lpstr>
      <vt:lpstr>Step 1: Setup a remote repository</vt:lpstr>
      <vt:lpstr>Step 1: Setup a remote repository</vt:lpstr>
      <vt:lpstr>Step 2: Connect the local repository</vt:lpstr>
      <vt:lpstr>Interacting with the remote repository</vt:lpstr>
      <vt:lpstr>Best practices</vt:lpstr>
      <vt:lpstr>Many more things…</vt:lpstr>
      <vt:lpstr>Outline</vt:lpstr>
      <vt:lpstr>Homework</vt:lpstr>
      <vt:lpstr>Outline</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116</cp:revision>
  <dcterms:created xsi:type="dcterms:W3CDTF">2021-07-19T09:08:13Z</dcterms:created>
  <dcterms:modified xsi:type="dcterms:W3CDTF">2025-02-11T10:20:20Z</dcterms:modified>
</cp:coreProperties>
</file>